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914650"/>
            <a:ext cx="83058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62112"/>
            <a:ext cx="1102042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9681" y="3428999"/>
            <a:ext cx="936104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365104"/>
            <a:ext cx="3600400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458" y="4365104"/>
            <a:ext cx="4229965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4012"/>
            <a:ext cx="109347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395723"/>
            <a:ext cx="4176464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3424215"/>
            <a:ext cx="1213620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365104"/>
            <a:ext cx="302433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789040"/>
            <a:ext cx="93610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061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1384951"/>
            <a:ext cx="10174163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" y="2204864"/>
            <a:ext cx="11563349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15583"/>
            <a:ext cx="1155382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5085184"/>
            <a:ext cx="2016224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21288"/>
            <a:ext cx="338437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42029"/>
            <a:ext cx="10858500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068960"/>
            <a:ext cx="10858500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944" y="4077072"/>
            <a:ext cx="10858500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920" y="5065056"/>
            <a:ext cx="10858500" cy="720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920" y="5968740"/>
            <a:ext cx="320286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28762"/>
            <a:ext cx="115728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56992"/>
            <a:ext cx="3061832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7" y="3356992"/>
            <a:ext cx="1753989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358807"/>
            <a:ext cx="75189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6202"/>
            <a:ext cx="1153477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2060848"/>
            <a:ext cx="11095979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68960"/>
            <a:ext cx="11095979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05064"/>
            <a:ext cx="11095979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12" y="5009116"/>
            <a:ext cx="11095979" cy="720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708" y="5936539"/>
            <a:ext cx="1109597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51485"/>
            <a:ext cx="1149667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68960"/>
            <a:ext cx="11095979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33986"/>
            <a:ext cx="11095979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358" y="4997057"/>
            <a:ext cx="11095979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81" y="5939872"/>
            <a:ext cx="1109597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774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789040"/>
            <a:ext cx="936104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789040"/>
            <a:ext cx="936104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320" y="4653136"/>
            <a:ext cx="1470511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7164" y="4795664"/>
            <a:ext cx="1073292" cy="720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5612350"/>
            <a:ext cx="936104" cy="720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5802288"/>
            <a:ext cx="93610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84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784" y="1268760"/>
            <a:ext cx="1069962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075"/>
            <a:ext cx="1058227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212976"/>
            <a:ext cx="79208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76400"/>
            <a:ext cx="106013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76375"/>
            <a:ext cx="114681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12776"/>
            <a:ext cx="10140158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508310" cy="303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6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445224"/>
            <a:ext cx="10405045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97" y="1340768"/>
            <a:ext cx="10699626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59" y="2348880"/>
            <a:ext cx="1069962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356992"/>
            <a:ext cx="10510390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365104"/>
            <a:ext cx="10654406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73216"/>
            <a:ext cx="410445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276872"/>
            <a:ext cx="100811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814"/>
            <a:ext cx="107251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276872"/>
            <a:ext cx="2736304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140968"/>
            <a:ext cx="1152128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178367"/>
            <a:ext cx="4320480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5077378"/>
            <a:ext cx="151216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387511"/>
            <a:ext cx="10130502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153202"/>
            <a:ext cx="1069962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429000"/>
            <a:ext cx="1036915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4437112"/>
            <a:ext cx="10644881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45224"/>
            <a:ext cx="648072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06785"/>
            <a:ext cx="114966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140968"/>
            <a:ext cx="64807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085184"/>
            <a:ext cx="878497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2204864"/>
            <a:ext cx="10731177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12976"/>
            <a:ext cx="10731177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6" y="4174257"/>
            <a:ext cx="10731177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5" y="5085184"/>
            <a:ext cx="10731177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068960"/>
            <a:ext cx="10731177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265" y="4077072"/>
            <a:ext cx="10731177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168" y="5013176"/>
            <a:ext cx="10731177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541" y="5948499"/>
            <a:ext cx="10731177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822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77" y="3140968"/>
            <a:ext cx="10610850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369" y="1268760"/>
            <a:ext cx="10699626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077" y="2204863"/>
            <a:ext cx="10699626" cy="648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369" y="3031190"/>
            <a:ext cx="10699626" cy="6480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684" y="3986398"/>
            <a:ext cx="10699626" cy="64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009" y="4941606"/>
            <a:ext cx="10699626" cy="6480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369" y="5896814"/>
            <a:ext cx="1069962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68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71" y="1412776"/>
            <a:ext cx="1371349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0774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340768"/>
            <a:ext cx="2592288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429098"/>
            <a:ext cx="4248472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350221"/>
            <a:ext cx="252028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47775"/>
            <a:ext cx="114395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9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2492896"/>
            <a:ext cx="93610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68000" cy="450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0731177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83" y="3212976"/>
            <a:ext cx="10731177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82" y="4221088"/>
            <a:ext cx="10731177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71" y="5157192"/>
            <a:ext cx="10731177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5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34" y="1347667"/>
            <a:ext cx="10699626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56" y="2276872"/>
            <a:ext cx="10699626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84983"/>
            <a:ext cx="1069962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0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76462"/>
            <a:ext cx="116967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7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1268760"/>
            <a:ext cx="93610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823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2486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23069"/>
            <a:ext cx="680848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69569"/>
            <a:ext cx="115347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140968"/>
            <a:ext cx="3312368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79" y="3140968"/>
            <a:ext cx="1446907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98481"/>
            <a:ext cx="1944216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5949280"/>
            <a:ext cx="4248472" cy="720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0024" y="5949280"/>
            <a:ext cx="241336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317182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08920"/>
            <a:ext cx="10887075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4437112"/>
            <a:ext cx="3024336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4437112"/>
            <a:ext cx="2880320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084" y="1361802"/>
            <a:ext cx="206651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2025-08-10T04:24:39Z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