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809875"/>
            <a:ext cx="111347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23809" cy="47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57192"/>
            <a:ext cx="10153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7619" cy="4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05064"/>
            <a:ext cx="11665296" cy="142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38095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5238" cy="4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5714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8571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28571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9524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6667" cy="4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221088"/>
            <a:ext cx="7920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523809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1905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47619" cy="4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1208"/>
            <a:ext cx="10153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3809" cy="47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20888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3333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80928"/>
            <a:ext cx="11580952" cy="12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75712"/>
            <a:ext cx="10212800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51177"/>
            <a:ext cx="6840760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0476" cy="49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1144646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71428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9047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5714" cy="4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09524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71428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57143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47619" cy="4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369692"/>
            <a:ext cx="8640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466667" cy="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1685714" cy="40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212976"/>
            <a:ext cx="1031756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952" y="3928168"/>
            <a:ext cx="11726130" cy="144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8571" cy="43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89899"/>
            <a:ext cx="590465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301208"/>
            <a:ext cx="7920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61905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400000" cy="4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2857" cy="5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1593288" cy="30963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1412776"/>
            <a:ext cx="9331474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8571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9047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1905" cy="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62" y="2204864"/>
            <a:ext cx="11600000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1428" cy="4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9524" cy="4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8571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8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80952" cy="4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84784"/>
            <a:ext cx="7920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3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5714" cy="500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702220"/>
            <a:ext cx="10153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3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8095" cy="43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4941168"/>
            <a:ext cx="104139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8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38095" cy="4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412776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4" y="2348880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35199"/>
            <a:ext cx="11038095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79"/>
            <a:ext cx="11038095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57622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3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2029000"/>
            <a:ext cx="11114286" cy="2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48" y="2204864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46" y="3068959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35" y="3964902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3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2381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61905" cy="4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348880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6190" cy="4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29200"/>
            <a:ext cx="1051316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2381" cy="4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157192"/>
            <a:ext cx="108012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7" y="1340768"/>
            <a:ext cx="10976317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20" y="2276872"/>
            <a:ext cx="11126003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574" y="3212975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57143" cy="4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2025-08-10T04:38:03Z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