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02" r:id="rId2"/>
    <p:sldId id="346" r:id="rId3"/>
    <p:sldId id="390" r:id="rId4"/>
    <p:sldId id="391" r:id="rId5"/>
    <p:sldId id="392" r:id="rId6"/>
    <p:sldId id="393" r:id="rId7"/>
    <p:sldId id="347" r:id="rId8"/>
    <p:sldId id="348" r:id="rId9"/>
    <p:sldId id="349" r:id="rId10"/>
    <p:sldId id="416" r:id="rId11"/>
    <p:sldId id="372" r:id="rId12"/>
    <p:sldId id="398" r:id="rId13"/>
    <p:sldId id="399" r:id="rId14"/>
    <p:sldId id="400" r:id="rId15"/>
    <p:sldId id="401" r:id="rId16"/>
    <p:sldId id="402" r:id="rId17"/>
    <p:sldId id="403" r:id="rId18"/>
    <p:sldId id="404" r:id="rId19"/>
    <p:sldId id="405" r:id="rId20"/>
    <p:sldId id="406" r:id="rId21"/>
    <p:sldId id="407" r:id="rId22"/>
    <p:sldId id="408" r:id="rId23"/>
    <p:sldId id="409" r:id="rId24"/>
    <p:sldId id="410" r:id="rId25"/>
    <p:sldId id="418" r:id="rId26"/>
    <p:sldId id="419" r:id="rId27"/>
    <p:sldId id="420" r:id="rId28"/>
    <p:sldId id="432" r:id="rId29"/>
    <p:sldId id="433" r:id="rId30"/>
    <p:sldId id="434" r:id="rId31"/>
    <p:sldId id="435" r:id="rId32"/>
    <p:sldId id="436" r:id="rId33"/>
    <p:sldId id="437" r:id="rId34"/>
    <p:sldId id="438" r:id="rId35"/>
    <p:sldId id="421" r:id="rId36"/>
    <p:sldId id="417" r:id="rId37"/>
    <p:sldId id="422" r:id="rId38"/>
    <p:sldId id="423" r:id="rId39"/>
    <p:sldId id="424" r:id="rId40"/>
    <p:sldId id="425" r:id="rId41"/>
    <p:sldId id="426" r:id="rId42"/>
    <p:sldId id="427" r:id="rId43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0712" y="2900362"/>
            <a:ext cx="8410575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47" y="1340768"/>
            <a:ext cx="11561905" cy="24761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356992"/>
            <a:ext cx="612068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09524" cy="16666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884" y="1484114"/>
            <a:ext cx="11000000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456892"/>
            <a:ext cx="1100000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1595666"/>
            <a:ext cx="11628571" cy="36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33333" cy="462857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04764"/>
            <a:ext cx="11000000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034" y="2276872"/>
            <a:ext cx="11000000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796" y="3248980"/>
            <a:ext cx="11000000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796" y="4303125"/>
            <a:ext cx="11000000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034" y="5265204"/>
            <a:ext cx="1100000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28" y="1412776"/>
            <a:ext cx="11657143" cy="45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42857" cy="16190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312" y="3327462"/>
            <a:ext cx="10980952" cy="168571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1304764"/>
            <a:ext cx="11000000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076" y="2276872"/>
            <a:ext cx="11000000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3281781"/>
            <a:ext cx="11000000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344" y="4286690"/>
            <a:ext cx="1100000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571" y="1340768"/>
            <a:ext cx="11542857" cy="50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24" y="1412776"/>
            <a:ext cx="11580952" cy="47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333" y="1340768"/>
            <a:ext cx="11533333" cy="47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571" y="1340768"/>
            <a:ext cx="11542857" cy="46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381" y="1340768"/>
            <a:ext cx="11495238" cy="47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762" y="1340768"/>
            <a:ext cx="11590476" cy="264761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428" y="4365104"/>
            <a:ext cx="11657143" cy="18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52" y="1412776"/>
            <a:ext cx="11638095" cy="48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28" y="1340768"/>
            <a:ext cx="11657143" cy="4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24" y="1556792"/>
            <a:ext cx="11580952" cy="47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86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52" y="1412776"/>
            <a:ext cx="11638095" cy="46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6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47" y="1484784"/>
            <a:ext cx="11561905" cy="46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498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762" y="1412776"/>
            <a:ext cx="11590476" cy="46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602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809" y="1484784"/>
            <a:ext cx="11552381" cy="49428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3501008"/>
            <a:ext cx="136815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28" y="1340768"/>
            <a:ext cx="11657143" cy="28857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286" y="4509120"/>
            <a:ext cx="10371428" cy="16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398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1412776"/>
            <a:ext cx="11695238" cy="472380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468646"/>
            <a:ext cx="108012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761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38" y="1268760"/>
            <a:ext cx="11609524" cy="52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280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09524" cy="52761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1700808"/>
            <a:ext cx="3312368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708920"/>
            <a:ext cx="4680520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744837"/>
            <a:ext cx="3744416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4797152"/>
            <a:ext cx="4176464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7451" y="5822021"/>
            <a:ext cx="2222765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616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52" y="1484784"/>
            <a:ext cx="11638095" cy="46952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3" y="4437112"/>
            <a:ext cx="10643583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2" y="5445224"/>
            <a:ext cx="10643583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926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80952" cy="292380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40768"/>
            <a:ext cx="11000000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348880"/>
            <a:ext cx="11000000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744" y="3356992"/>
            <a:ext cx="1100000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222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24" y="1268760"/>
            <a:ext cx="11580952" cy="9809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8172" y="2503979"/>
            <a:ext cx="10790476" cy="37333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1504" y="5517232"/>
            <a:ext cx="1025497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501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7571"/>
            <a:ext cx="10685714" cy="37428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628800"/>
            <a:ext cx="11000000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986" y="2600908"/>
            <a:ext cx="11000000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225" y="3609020"/>
            <a:ext cx="11000000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986" y="4629872"/>
            <a:ext cx="1100000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930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61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9094"/>
            <a:ext cx="10620375" cy="5610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132856"/>
            <a:ext cx="10729192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140968"/>
            <a:ext cx="11000000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185084"/>
            <a:ext cx="11000000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162306"/>
            <a:ext cx="11000000" cy="6120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6154327"/>
            <a:ext cx="1100000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403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857" y="1268760"/>
            <a:ext cx="11514286" cy="551428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2204864"/>
            <a:ext cx="1080120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6238035"/>
            <a:ext cx="108012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676190" cy="46761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412776"/>
            <a:ext cx="11000000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371" y="2420888"/>
            <a:ext cx="11000000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371" y="3429000"/>
            <a:ext cx="11000000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880" y="4437112"/>
            <a:ext cx="11000000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58" y="5368886"/>
            <a:ext cx="1100000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10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638095" cy="17904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955" y="1484784"/>
            <a:ext cx="11000000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955" y="2492896"/>
            <a:ext cx="1100000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115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57350"/>
            <a:ext cx="1171575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771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6" y="1340768"/>
            <a:ext cx="11619047" cy="32952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356992"/>
            <a:ext cx="10202010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476" y="4221088"/>
            <a:ext cx="300121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24" y="1340768"/>
            <a:ext cx="11580952" cy="46857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2276872"/>
            <a:ext cx="4566340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284984"/>
            <a:ext cx="1296144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5245114"/>
            <a:ext cx="3024336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4432" y="5280282"/>
            <a:ext cx="190204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33333" cy="37047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3356992"/>
            <a:ext cx="2376264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1215" y="3356992"/>
            <a:ext cx="1080120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365104"/>
            <a:ext cx="1872208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4072" y="1376772"/>
            <a:ext cx="10057263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346957"/>
            <a:ext cx="619268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000" y="1255454"/>
            <a:ext cx="11600000" cy="368571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656" y="5085184"/>
            <a:ext cx="11000000" cy="155238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608" y="2204864"/>
            <a:ext cx="108012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33333" cy="45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0</Words>
  <Application>Microsoft Office PowerPoint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92</cp:revision>
  <dcterms:created xsi:type="dcterms:W3CDTF">2015-09-16T06:44:00Z</dcterms:created>
  <dcterms:modified xsi:type="dcterms:W3CDTF">2025-08-10T03:19:08Z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