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700" y="3051175"/>
            <a:ext cx="4546600" cy="755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1403985"/>
            <a:ext cx="9690100" cy="46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955" y="2018030"/>
            <a:ext cx="9010650" cy="318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6565" y="1426770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009650"/>
            <a:ext cx="97726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20" y="2692152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70000"/>
            <a:ext cx="975360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04588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270000"/>
            <a:ext cx="977900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19" y="1297461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98500"/>
            <a:ext cx="9734550" cy="477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195" y="5566410"/>
            <a:ext cx="835025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3511" y="2886115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279525"/>
            <a:ext cx="96964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05824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257300"/>
            <a:ext cx="973455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21030"/>
            <a:ext cx="917575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6965" y="1639206"/>
            <a:ext cx="8844926" cy="2415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5437" y="5167497"/>
            <a:ext cx="9038890" cy="1454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23950"/>
            <a:ext cx="9753600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730" y="666115"/>
            <a:ext cx="915670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630" y="2259965"/>
            <a:ext cx="919480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3838" y="1740806"/>
            <a:ext cx="8891107" cy="956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3620" y="3828223"/>
            <a:ext cx="9842453" cy="2600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7345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2348865"/>
            <a:ext cx="975360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8238" y="3412588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709295"/>
            <a:ext cx="9715500" cy="59118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455" y="631825"/>
            <a:ext cx="9220200" cy="596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7438" y="1666915"/>
            <a:ext cx="9731617" cy="4955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55650"/>
            <a:ext cx="9772650" cy="5346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1606550"/>
            <a:ext cx="921385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220" y="3754332"/>
            <a:ext cx="9602307" cy="1926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555750"/>
            <a:ext cx="9258300" cy="3746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1757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0020" y="1703860"/>
            <a:ext cx="8955762" cy="5001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098675"/>
            <a:ext cx="9220200" cy="26606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75" y="762000"/>
            <a:ext cx="82232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5947" y="4419352"/>
            <a:ext cx="72655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7475" y="4936588"/>
            <a:ext cx="72655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9002" y="5449454"/>
            <a:ext cx="7265508" cy="399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536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2747" y="1768515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400300"/>
            <a:ext cx="97726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7329" y="2950770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9671050" cy="273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4004945"/>
            <a:ext cx="7607300" cy="215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4347" y="798697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771650"/>
            <a:ext cx="98107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7" y="3477243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64540"/>
            <a:ext cx="97345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1984" y="3588079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476375"/>
            <a:ext cx="98171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19" y="2636734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631825"/>
            <a:ext cx="9798050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20" y="3440297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2025-07-21T07:52:51Z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