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0075" y="3038475"/>
            <a:ext cx="591185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536700"/>
            <a:ext cx="9791700" cy="378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5801" y="2673678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990600"/>
            <a:ext cx="97726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8856" y="2627497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714375"/>
            <a:ext cx="9810750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8092" y="1242043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257300"/>
            <a:ext cx="97726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2746" y="1786988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240" y="850900"/>
            <a:ext cx="9753600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1790" y="3051810"/>
            <a:ext cx="9055100" cy="213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2675" y="1907061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7765" y="774065"/>
            <a:ext cx="9734550" cy="549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84892" y="5407642"/>
            <a:ext cx="9001944" cy="10485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8125" y="1390650"/>
            <a:ext cx="91757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35511" y="1980951"/>
            <a:ext cx="9454525" cy="4078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723900"/>
            <a:ext cx="9810750" cy="54102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0490" y="861060"/>
            <a:ext cx="9232900" cy="422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735" y="5178425"/>
            <a:ext cx="3841750" cy="43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70856" y="3098551"/>
            <a:ext cx="9380635" cy="296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1445" y="774700"/>
            <a:ext cx="9175750" cy="530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52383" y="1833168"/>
            <a:ext cx="8955762" cy="43736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92785"/>
            <a:ext cx="9690100" cy="147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820" y="2421255"/>
            <a:ext cx="9734550" cy="372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47935" y="3523615"/>
            <a:ext cx="54737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587500"/>
            <a:ext cx="9836150" cy="3683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981075"/>
            <a:ext cx="92202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6674" y="2064077"/>
            <a:ext cx="10017944" cy="41150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844675"/>
            <a:ext cx="9772650" cy="31686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836930"/>
            <a:ext cx="6800850" cy="376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4869180"/>
            <a:ext cx="9118600" cy="147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10638" y="5407641"/>
            <a:ext cx="9436053" cy="1030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33425"/>
            <a:ext cx="9258300" cy="53911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64540"/>
            <a:ext cx="91757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32310" y="1777751"/>
            <a:ext cx="9251326" cy="48447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692785"/>
            <a:ext cx="9220200" cy="55753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772920"/>
            <a:ext cx="913130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80093" y="3421824"/>
            <a:ext cx="9352925" cy="21199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1009650"/>
            <a:ext cx="97155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89620" y="3209388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765175"/>
            <a:ext cx="9772650" cy="532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743278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28165" y="4502478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732790"/>
            <a:ext cx="971550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8450" y="1291590"/>
            <a:ext cx="9385300" cy="450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4271570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701675"/>
            <a:ext cx="9798050" cy="545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2747" y="3514188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857885"/>
            <a:ext cx="9817100" cy="488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2674" y="2516661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504950"/>
            <a:ext cx="97536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2747" y="3218624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1497965"/>
            <a:ext cx="979805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595" y="4189730"/>
            <a:ext cx="9112250" cy="48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81983" y="3144733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2025-07-22T06:58:54Z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