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019425"/>
            <a:ext cx="45720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05" y="786765"/>
            <a:ext cx="9709150" cy="427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735" y="5191125"/>
            <a:ext cx="533400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8856" y="13528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16280"/>
            <a:ext cx="97726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983" y="306160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028825"/>
            <a:ext cx="97345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20548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52830"/>
            <a:ext cx="97536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6638" y="21656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206500"/>
            <a:ext cx="97726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3510" y="29045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635000"/>
            <a:ext cx="9671050" cy="279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445" y="3568065"/>
            <a:ext cx="9194800" cy="292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3584" y="35696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39850"/>
            <a:ext cx="97345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7329" y="19717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1009650"/>
            <a:ext cx="9855200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802640"/>
            <a:ext cx="92583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7729" y="1953243"/>
            <a:ext cx="91497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7657" y="3181678"/>
            <a:ext cx="9149726" cy="2868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39850"/>
            <a:ext cx="9734550" cy="417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1210"/>
            <a:ext cx="97790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2070100"/>
            <a:ext cx="919480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4747" y="2572078"/>
            <a:ext cx="9260562" cy="2720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019300"/>
            <a:ext cx="923925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57300"/>
            <a:ext cx="9239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510" y="1897824"/>
            <a:ext cx="9436054" cy="409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30375"/>
            <a:ext cx="9753600" cy="3397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46225"/>
            <a:ext cx="92583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1328" y="2184151"/>
            <a:ext cx="9694672" cy="3523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942975"/>
            <a:ext cx="977900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670" y="3878580"/>
            <a:ext cx="9131300" cy="1644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422400"/>
            <a:ext cx="923925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2456" y="2895352"/>
            <a:ext cx="5948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020" y="3440297"/>
            <a:ext cx="5948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6274" y="4169970"/>
            <a:ext cx="5948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1257" y="4733388"/>
            <a:ext cx="5948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793875"/>
            <a:ext cx="9258300" cy="327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215" y="699135"/>
            <a:ext cx="92392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3146" y="1870115"/>
            <a:ext cx="9223617" cy="2517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55" y="613410"/>
            <a:ext cx="8047355" cy="6058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8928" y="3929824"/>
            <a:ext cx="52981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747" y="4474769"/>
            <a:ext cx="55198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3511" y="5019714"/>
            <a:ext cx="58892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08050"/>
            <a:ext cx="97726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983" y="90953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581025"/>
            <a:ext cx="97790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6565" y="118662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39900"/>
            <a:ext cx="97536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233193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196975"/>
            <a:ext cx="98171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1393825"/>
            <a:ext cx="988060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6565" y="140829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730375"/>
            <a:ext cx="981710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23596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930275"/>
            <a:ext cx="98171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983" y="31724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2025-07-21T07:19:05Z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