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0" y="3048000"/>
            <a:ext cx="58928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33525"/>
            <a:ext cx="9772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5183" y="270138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990" y="742950"/>
            <a:ext cx="96901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7329" y="179622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71600"/>
            <a:ext cx="97726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5801" y="29600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050925"/>
            <a:ext cx="98361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318168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38885"/>
            <a:ext cx="97917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439285"/>
            <a:ext cx="84328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0383" y="22857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92200"/>
            <a:ext cx="97536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1862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90" y="1034415"/>
            <a:ext cx="97155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055" y="1514475"/>
            <a:ext cx="87820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2529" y="4927352"/>
            <a:ext cx="7681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711325"/>
            <a:ext cx="925830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2456" y="2258042"/>
            <a:ext cx="9149726" cy="3237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891540"/>
            <a:ext cx="97536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1268730"/>
            <a:ext cx="96901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2924810"/>
            <a:ext cx="979170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2413000"/>
            <a:ext cx="9194800" cy="20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915" y="752475"/>
            <a:ext cx="92138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9255" y="1842407"/>
            <a:ext cx="8863399" cy="4318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1454150"/>
            <a:ext cx="919480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220" y="2572078"/>
            <a:ext cx="9315980" cy="320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609725"/>
            <a:ext cx="973455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667385"/>
            <a:ext cx="869251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0710" y="2202625"/>
            <a:ext cx="9288272" cy="4466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958850"/>
            <a:ext cx="9734550" cy="494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349375"/>
            <a:ext cx="92583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1692" y="2368879"/>
            <a:ext cx="9611544" cy="38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47725"/>
            <a:ext cx="925830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460625"/>
            <a:ext cx="9201150" cy="193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1693" y="3468007"/>
            <a:ext cx="9075834" cy="1445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815975"/>
            <a:ext cx="930275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6273" y="3846696"/>
            <a:ext cx="9472999" cy="2563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5612130"/>
            <a:ext cx="4959350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140" y="699770"/>
            <a:ext cx="970915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0" y="1131570"/>
            <a:ext cx="5715635" cy="44253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1180" y="5657850"/>
            <a:ext cx="3536950" cy="105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7256" y="74327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93875"/>
            <a:ext cx="9753600" cy="327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20" y="23873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03580"/>
            <a:ext cx="9791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015" y="1818640"/>
            <a:ext cx="934085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1220" y="12789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2082800"/>
            <a:ext cx="9779000" cy="269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2747" y="32925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546225"/>
            <a:ext cx="979805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7619" y="15653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65175"/>
            <a:ext cx="97155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3510" y="344953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019175"/>
            <a:ext cx="98107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3511" y="316320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2025-07-21T07:56:10Z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