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4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  <p:sldId id="345" r:id="rId24"/>
    <p:sldId id="346" r:id="rId25"/>
    <p:sldId id="347" r:id="rId26"/>
    <p:sldId id="350" r:id="rId27"/>
    <p:sldId id="349" r:id="rId28"/>
    <p:sldId id="348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8800" y="3048000"/>
            <a:ext cx="599440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597025"/>
            <a:ext cx="9791700" cy="366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45038" y="266444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2520" y="1537970"/>
            <a:ext cx="9753600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1480" y="3175000"/>
            <a:ext cx="6286500" cy="2076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89620" y="208255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485900"/>
            <a:ext cx="9772650" cy="3886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45038" y="321862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2060575"/>
            <a:ext cx="9753600" cy="273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63510" y="259978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962025"/>
            <a:ext cx="971550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6566" y="261826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803400"/>
            <a:ext cx="9753600" cy="325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91219" y="234117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692785"/>
            <a:ext cx="9753600" cy="436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0395" y="5085080"/>
            <a:ext cx="8515350" cy="1562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87582" y="5620079"/>
            <a:ext cx="394965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13692" y="6146552"/>
            <a:ext cx="18252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939800"/>
            <a:ext cx="9175750" cy="497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24674" y="2017898"/>
            <a:ext cx="9038890" cy="4133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009650"/>
            <a:ext cx="9753600" cy="483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1082675"/>
            <a:ext cx="9277350" cy="469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70856" y="3800515"/>
            <a:ext cx="9260562" cy="2166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764540"/>
            <a:ext cx="9715500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8250" y="2421255"/>
            <a:ext cx="9753600" cy="3638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54274" y="350495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4625" y="1349375"/>
            <a:ext cx="9302750" cy="415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425" y="841375"/>
            <a:ext cx="9175750" cy="97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9750" y="1896745"/>
            <a:ext cx="8572500" cy="3784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95364" y="1325171"/>
            <a:ext cx="8974235" cy="48077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50" y="1568450"/>
            <a:ext cx="9817100" cy="372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641985"/>
            <a:ext cx="9047480" cy="61252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09037" y="1565316"/>
            <a:ext cx="9583835" cy="5149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975" y="1597025"/>
            <a:ext cx="9798050" cy="366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1476375"/>
            <a:ext cx="9258300" cy="390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2395" y="898525"/>
            <a:ext cx="9213850" cy="506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70856" y="1944005"/>
            <a:ext cx="9205144" cy="41797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1235075"/>
            <a:ext cx="9296400" cy="438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9075" y="1914525"/>
            <a:ext cx="921385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44747" y="3024661"/>
            <a:ext cx="9168198" cy="224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6725" y="1638300"/>
            <a:ext cx="871855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58418" y="1703860"/>
            <a:ext cx="9472999" cy="37825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784350"/>
            <a:ext cx="9753600" cy="328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35801" y="241506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1041400"/>
            <a:ext cx="9277350" cy="477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70855" y="4290043"/>
            <a:ext cx="9029653" cy="1676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466850"/>
            <a:ext cx="97536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1983" y="145447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911860"/>
            <a:ext cx="9728200" cy="366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950" y="4691380"/>
            <a:ext cx="8928100" cy="100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45038" y="303389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975" y="1812925"/>
            <a:ext cx="9798050" cy="323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91220" y="187011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092200"/>
            <a:ext cx="9753600" cy="467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91220" y="323709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873250"/>
            <a:ext cx="9772650" cy="311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54274" y="244277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400" y="1330325"/>
            <a:ext cx="9855200" cy="419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99695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5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2025-07-21T07:56:37Z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