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2"/>
    <p:sldId id="324" r:id="rId3"/>
    <p:sldId id="346" r:id="rId4"/>
    <p:sldId id="345" r:id="rId5"/>
    <p:sldId id="344" r:id="rId6"/>
    <p:sldId id="343" r:id="rId7"/>
    <p:sldId id="342" r:id="rId8"/>
    <p:sldId id="341" r:id="rId9"/>
    <p:sldId id="340" r:id="rId10"/>
    <p:sldId id="339" r:id="rId11"/>
    <p:sldId id="338" r:id="rId12"/>
    <p:sldId id="337" r:id="rId13"/>
    <p:sldId id="336" r:id="rId14"/>
    <p:sldId id="335" r:id="rId15"/>
    <p:sldId id="334" r:id="rId16"/>
    <p:sldId id="333" r:id="rId17"/>
    <p:sldId id="332" r:id="rId18"/>
    <p:sldId id="331" r:id="rId19"/>
    <p:sldId id="330" r:id="rId20"/>
    <p:sldId id="329" r:id="rId21"/>
    <p:sldId id="328" r:id="rId22"/>
    <p:sldId id="327" r:id="rId23"/>
    <p:sldId id="326" r:id="rId24"/>
    <p:sldId id="325" r:id="rId25"/>
    <p:sldId id="347" r:id="rId26"/>
    <p:sldId id="348" r:id="rId27"/>
    <p:sldId id="349" r:id="rId28"/>
    <p:sldId id="350" r:id="rId29"/>
    <p:sldId id="351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9600" y="3048000"/>
            <a:ext cx="5892800" cy="762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9200" y="1628775"/>
            <a:ext cx="9753600" cy="3600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45037" y="2239570"/>
            <a:ext cx="40288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660" y="692785"/>
            <a:ext cx="9709150" cy="2260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37360" y="3068955"/>
            <a:ext cx="9315450" cy="3600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74347" y="2535133"/>
            <a:ext cx="40288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6975" y="720725"/>
            <a:ext cx="9798050" cy="5416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18929" y="3172442"/>
            <a:ext cx="40288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4130" y="680720"/>
            <a:ext cx="8953500" cy="6045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98492" y="3458770"/>
            <a:ext cx="40288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9200" y="742950"/>
            <a:ext cx="9753600" cy="5372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37401" y="743278"/>
            <a:ext cx="40288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8250" y="1936750"/>
            <a:ext cx="9715500" cy="2984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9692" y="2581315"/>
            <a:ext cx="40288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7450" y="713740"/>
            <a:ext cx="9817100" cy="5886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54274" y="3745096"/>
            <a:ext cx="40288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9200" y="752475"/>
            <a:ext cx="9753600" cy="5353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49547" y="5647787"/>
            <a:ext cx="8623253" cy="6237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6850" y="1968500"/>
            <a:ext cx="9258300" cy="2921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35510" y="2618259"/>
            <a:ext cx="9454526" cy="28311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9675" y="1381125"/>
            <a:ext cx="9772650" cy="40957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515" y="2061210"/>
            <a:ext cx="9753600" cy="173355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6850" y="806450"/>
            <a:ext cx="9258300" cy="524510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7175" y="2009775"/>
            <a:ext cx="9137650" cy="2838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81692" y="3209387"/>
            <a:ext cx="9352926" cy="199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8600" y="1187450"/>
            <a:ext cx="9194800" cy="4483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26275" y="2285751"/>
            <a:ext cx="9556125" cy="35423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9200" y="1400175"/>
            <a:ext cx="9753600" cy="405765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6850" y="1184275"/>
            <a:ext cx="9258300" cy="4489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18274" y="2378115"/>
            <a:ext cx="9657726" cy="35885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8250" y="930275"/>
            <a:ext cx="9715500" cy="499745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15" y="764540"/>
            <a:ext cx="9175750" cy="5334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78492" y="1334406"/>
            <a:ext cx="8946526" cy="21107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7175" y="1476375"/>
            <a:ext cx="9137650" cy="3905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80092" y="2673679"/>
            <a:ext cx="9214381" cy="29420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7175" y="1689100"/>
            <a:ext cx="9137650" cy="3479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07801" y="3606550"/>
            <a:ext cx="9029654" cy="19352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6725" y="1803400"/>
            <a:ext cx="8718550" cy="3251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6892" y="1833168"/>
            <a:ext cx="9426817" cy="36624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9200" y="1060450"/>
            <a:ext cx="9753600" cy="4737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98856" y="2886115"/>
            <a:ext cx="40288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8725" y="1616075"/>
            <a:ext cx="9734550" cy="3625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35802" y="3468006"/>
            <a:ext cx="40288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0625" y="1597025"/>
            <a:ext cx="9810750" cy="3663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18929" y="1629970"/>
            <a:ext cx="40288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9675" y="692785"/>
            <a:ext cx="9772650" cy="1727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41475" y="2637155"/>
            <a:ext cx="9340850" cy="2959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81984" y="1925533"/>
            <a:ext cx="40288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0150" y="1587500"/>
            <a:ext cx="9791700" cy="3683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54274" y="2193387"/>
            <a:ext cx="40288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9675" y="1000125"/>
            <a:ext cx="9772650" cy="4857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2932297"/>
            <a:ext cx="40288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7450" y="1587500"/>
            <a:ext cx="9817100" cy="3683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2221097"/>
            <a:ext cx="40288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4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65</cp:revision>
  <dcterms:created xsi:type="dcterms:W3CDTF">2015-09-16T06:44:00Z</dcterms:created>
  <dcterms:modified xsi:type="dcterms:W3CDTF">2025-07-21T07:20:58Z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