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95295"/>
            <a:ext cx="57912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43100"/>
            <a:ext cx="9239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3852" y="201704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68730"/>
            <a:ext cx="92964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141345"/>
            <a:ext cx="60388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6760" y="24788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242820"/>
            <a:ext cx="92202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0797" y="35225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061720"/>
            <a:ext cx="92487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6906" y="287603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29945"/>
            <a:ext cx="92202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9960" y="21001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337945"/>
            <a:ext cx="9210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0797" y="25804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666875"/>
            <a:ext cx="92487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756920"/>
            <a:ext cx="87058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0797" y="2432685"/>
            <a:ext cx="898374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99888" y="3605704"/>
            <a:ext cx="8983748" cy="2739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2000250"/>
            <a:ext cx="92106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1743075"/>
            <a:ext cx="88106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68730"/>
            <a:ext cx="91821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421255"/>
            <a:ext cx="91725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1415" y="30145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800225"/>
            <a:ext cx="87344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6905" y="2949921"/>
            <a:ext cx="9048403" cy="247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81075"/>
            <a:ext cx="86772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095" y="2564765"/>
            <a:ext cx="81343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3633" y="1518284"/>
            <a:ext cx="8614293" cy="527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728470"/>
            <a:ext cx="92487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200150"/>
            <a:ext cx="87725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6615" y="2395740"/>
            <a:ext cx="9066876" cy="3450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90270"/>
            <a:ext cx="92773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009775"/>
            <a:ext cx="87249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1985645"/>
            <a:ext cx="87534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1524000"/>
            <a:ext cx="86963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6069" y="2691303"/>
            <a:ext cx="8808258" cy="301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814195"/>
            <a:ext cx="86487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6906" y="2940684"/>
            <a:ext cx="8808258" cy="2601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547495"/>
            <a:ext cx="8763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3087" y="2765193"/>
            <a:ext cx="8835967" cy="2961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266825"/>
            <a:ext cx="92773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9961" y="130584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765175"/>
            <a:ext cx="8194675" cy="596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3086" y="1804611"/>
            <a:ext cx="8115531" cy="4956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671320"/>
            <a:ext cx="91916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6142" y="16660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55" y="1196975"/>
            <a:ext cx="92297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3644900"/>
            <a:ext cx="69532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0652" y="18600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90370"/>
            <a:ext cx="9277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3852" y="230337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938020"/>
            <a:ext cx="92202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6142" y="198010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356995"/>
            <a:ext cx="92868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2252" y="26174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657350"/>
            <a:ext cx="92297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3960" y="229413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宽屏</PresentationFormat>
  <Paragraphs>23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2025-01-09T01:29:32Z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