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042920"/>
            <a:ext cx="46101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881380"/>
            <a:ext cx="92487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4436" y="198656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285875"/>
            <a:ext cx="92011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2146" y="290096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854075"/>
            <a:ext cx="9220200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4436" y="85049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690" y="981075"/>
            <a:ext cx="91344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3861435"/>
            <a:ext cx="676275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2909" y="97056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842770"/>
            <a:ext cx="92297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1382" y="350133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838200"/>
            <a:ext cx="9191625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95" y="886460"/>
            <a:ext cx="87915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4146" y="1423149"/>
            <a:ext cx="9171709" cy="5005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908685"/>
            <a:ext cx="922972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995" y="5229225"/>
            <a:ext cx="7972425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0692" y="6272240"/>
            <a:ext cx="75461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820420"/>
            <a:ext cx="8648700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4436" y="1312313"/>
            <a:ext cx="8562109" cy="5457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045" y="2143125"/>
            <a:ext cx="86772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5200" y="3215004"/>
            <a:ext cx="8922327" cy="175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341120"/>
            <a:ext cx="912495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25" y="2493010"/>
            <a:ext cx="9220200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27491" y="414787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395" y="2128520"/>
            <a:ext cx="91725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409700"/>
            <a:ext cx="87249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4910" y="1995802"/>
            <a:ext cx="9550399" cy="368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1842770"/>
            <a:ext cx="919162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923925"/>
            <a:ext cx="87534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1309" y="4064748"/>
            <a:ext cx="9088582" cy="2234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928370"/>
            <a:ext cx="87534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1309" y="4009331"/>
            <a:ext cx="9273309" cy="2419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457325"/>
            <a:ext cx="87249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9854" y="3455149"/>
            <a:ext cx="9088582" cy="2419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839470"/>
            <a:ext cx="8734425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0546" y="3390493"/>
            <a:ext cx="8331199" cy="3407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770" y="1276350"/>
            <a:ext cx="92678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0618" y="240220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047750"/>
            <a:ext cx="92297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1382" y="320576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196975"/>
            <a:ext cx="92487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2853690"/>
            <a:ext cx="891540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2909" y="180184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299845"/>
            <a:ext cx="92392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2073" y="124765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55201" y="451733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395" y="1666875"/>
            <a:ext cx="91725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7564" y="16263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834390"/>
            <a:ext cx="9048750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1382" y="128460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981075"/>
            <a:ext cx="912495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4525" y="4797425"/>
            <a:ext cx="8743950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5964" y="312264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23</Words>
  <Application>Microsoft Office PowerPoint</Application>
  <PresentationFormat>宽屏</PresentationFormat>
  <Paragraphs>23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2025-01-09T06:39:57Z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