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028950"/>
            <a:ext cx="5772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14500"/>
            <a:ext cx="92202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2146" y="235602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923925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035" y="1917065"/>
            <a:ext cx="89058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9782" y="194038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457325"/>
            <a:ext cx="92487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5200" y="376918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490345"/>
            <a:ext cx="92487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8255" y="26146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762125"/>
            <a:ext cx="92106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8327" y="23744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836295"/>
            <a:ext cx="9172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7563" y="14693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338070"/>
            <a:ext cx="57721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952500"/>
            <a:ext cx="92773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82" y="15801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109345"/>
            <a:ext cx="9277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6292" y="4711294"/>
            <a:ext cx="1828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99347" y="5237767"/>
            <a:ext cx="1828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414145"/>
            <a:ext cx="87344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309" y="2494567"/>
            <a:ext cx="9227127" cy="3167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1916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2204085"/>
            <a:ext cx="92583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009650"/>
            <a:ext cx="9267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86963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493010"/>
            <a:ext cx="86201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195070"/>
            <a:ext cx="8705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6727" y="2633111"/>
            <a:ext cx="9162473" cy="3425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909320"/>
            <a:ext cx="86772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2910" y="2466857"/>
            <a:ext cx="8682181" cy="4007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824865"/>
            <a:ext cx="92106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5746" y="3953912"/>
            <a:ext cx="9624290" cy="2539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2395220"/>
            <a:ext cx="919162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652270"/>
            <a:ext cx="87344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2642870"/>
            <a:ext cx="86963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81888"/>
            <a:ext cx="587972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190625"/>
            <a:ext cx="8648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3673" y="2245185"/>
            <a:ext cx="8793018" cy="382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43280"/>
            <a:ext cx="8686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8328" y="1884967"/>
            <a:ext cx="8155708" cy="458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728470"/>
            <a:ext cx="92487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0619" y="24022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995" y="1023620"/>
            <a:ext cx="8715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2801" y="2088168"/>
            <a:ext cx="49414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50472" y="2633113"/>
            <a:ext cx="8866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8872" y="3141113"/>
            <a:ext cx="8866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25963" y="3704531"/>
            <a:ext cx="8866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29746" y="4258713"/>
            <a:ext cx="49414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62908" y="4785186"/>
            <a:ext cx="8866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36799" y="5311659"/>
            <a:ext cx="8866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033270"/>
            <a:ext cx="92011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3673" y="204198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268730"/>
            <a:ext cx="92202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221480"/>
            <a:ext cx="4895850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5964" y="24206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452245"/>
            <a:ext cx="9267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2145" y="37876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61626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341120"/>
            <a:ext cx="29908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18255" y="140467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484630"/>
            <a:ext cx="62865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061210"/>
            <a:ext cx="89535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0545" y="270700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442720"/>
            <a:ext cx="92868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5273" y="26423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31</Words>
  <Application>Microsoft Office PowerPoint</Application>
  <PresentationFormat>宽屏</PresentationFormat>
  <Paragraphs>31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