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962275"/>
            <a:ext cx="47434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72920"/>
            <a:ext cx="92106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149090"/>
            <a:ext cx="6057900" cy="100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4381" y="23929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214120"/>
            <a:ext cx="92202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5981" y="292867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99970"/>
            <a:ext cx="92964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3689" y="347362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1457325"/>
            <a:ext cx="93059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8271" y="379689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33550"/>
            <a:ext cx="92202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3690" y="17833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000125"/>
            <a:ext cx="9248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1326" y="159864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895350"/>
            <a:ext cx="92487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414145"/>
            <a:ext cx="87058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3617" y="2457623"/>
            <a:ext cx="8513619" cy="1440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82090" y="5034569"/>
            <a:ext cx="834736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790575"/>
            <a:ext cx="92773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819275"/>
            <a:ext cx="878205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1075"/>
            <a:ext cx="92678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2204720"/>
            <a:ext cx="922972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1180" y="33812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181225"/>
            <a:ext cx="87249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1326" y="3159586"/>
            <a:ext cx="8587510" cy="1772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928495"/>
            <a:ext cx="82105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1180" y="1866496"/>
            <a:ext cx="8541329" cy="3472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390775"/>
            <a:ext cx="87630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0563" y="2937914"/>
            <a:ext cx="8763001" cy="2040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847850"/>
            <a:ext cx="933450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942975"/>
            <a:ext cx="87344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2562" y="915149"/>
            <a:ext cx="9132456" cy="5208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309370"/>
            <a:ext cx="92487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9944" y="5163878"/>
            <a:ext cx="842125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08685"/>
            <a:ext cx="87820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573780"/>
            <a:ext cx="86582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1033145"/>
            <a:ext cx="86963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9035" y="1561695"/>
            <a:ext cx="8652165" cy="4552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242820"/>
            <a:ext cx="82867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9653" y="2115876"/>
            <a:ext cx="8393547" cy="317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896620"/>
            <a:ext cx="87915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7507" y="5597987"/>
            <a:ext cx="8541329" cy="969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895985"/>
            <a:ext cx="91630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0634" y="85049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942975"/>
            <a:ext cx="87915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6672" y="3492095"/>
            <a:ext cx="9003146" cy="2640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2042795"/>
            <a:ext cx="91916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0" y="203275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96975"/>
            <a:ext cx="92487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997200"/>
            <a:ext cx="827722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5907" y="23560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43915"/>
            <a:ext cx="9144000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1326" y="83202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033270"/>
            <a:ext cx="92773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9798" y="205122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718945"/>
            <a:ext cx="92583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0563" y="232831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47520"/>
            <a:ext cx="92202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2162" y="350133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</Words>
  <Application>Microsoft Office PowerPoint</Application>
  <PresentationFormat>宽屏</PresentationFormat>
  <Paragraphs>25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2025-01-09T06:39:36Z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