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75" d="100"/>
          <a:sy n="75" d="100"/>
        </p:scale>
        <p:origin x="701" y="23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57220" y="3033395"/>
            <a:ext cx="5876925" cy="790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90345" y="777875"/>
            <a:ext cx="9210675" cy="6019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13851" y="840509"/>
            <a:ext cx="455352" cy="4167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52245" y="1704975"/>
            <a:ext cx="9286875" cy="3448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13851" y="2331085"/>
            <a:ext cx="455352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9830724" y="4095231"/>
            <a:ext cx="455352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1295" y="835025"/>
            <a:ext cx="9248775" cy="5905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04615" y="3936365"/>
            <a:ext cx="455352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99870" y="1114425"/>
            <a:ext cx="9191625" cy="4629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94455" y="2910205"/>
            <a:ext cx="455352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47800" y="1137920"/>
            <a:ext cx="9296400" cy="4581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04615" y="2331085"/>
            <a:ext cx="455352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99870" y="795020"/>
            <a:ext cx="9191625" cy="52673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998854" y="2961005"/>
            <a:ext cx="3415145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6287654" y="3540125"/>
            <a:ext cx="4065386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6379094" y="4119245"/>
            <a:ext cx="4065386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6988694" y="4799965"/>
            <a:ext cx="3415145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6379094" y="5389245"/>
            <a:ext cx="3415145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9420" y="1166495"/>
            <a:ext cx="8772525" cy="4524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13494" y="3529964"/>
            <a:ext cx="8566265" cy="24136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1295" y="1109345"/>
            <a:ext cx="9248775" cy="4638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805" y="1268730"/>
            <a:ext cx="8686800" cy="1085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66595" y="2421255"/>
            <a:ext cx="8258175" cy="21240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050934" y="2422524"/>
            <a:ext cx="8738985" cy="2738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47520" y="1785620"/>
            <a:ext cx="8696325" cy="3286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62694" y="2910204"/>
            <a:ext cx="8556105" cy="23933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515" y="1341120"/>
            <a:ext cx="9153525" cy="1019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905" y="2493010"/>
            <a:ext cx="9191625" cy="33242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701415" y="3042285"/>
            <a:ext cx="455352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90345" y="1176020"/>
            <a:ext cx="9210675" cy="4505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43075" y="1804670"/>
            <a:ext cx="8705850" cy="3248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5494" y="1792604"/>
            <a:ext cx="9622905" cy="35210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52245" y="2009775"/>
            <a:ext cx="9286875" cy="2838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8300" y="1466850"/>
            <a:ext cx="8915400" cy="3924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4975" y="2309495"/>
            <a:ext cx="8782050" cy="2238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72854" y="3448684"/>
            <a:ext cx="8545945" cy="14179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80845" y="2009775"/>
            <a:ext cx="8829675" cy="2838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24025" y="1028700"/>
            <a:ext cx="8743950" cy="4800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42374" y="2168524"/>
            <a:ext cx="8566265" cy="37750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4975" y="2295525"/>
            <a:ext cx="8782050" cy="2266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9750" y="1123950"/>
            <a:ext cx="8572500" cy="4610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8945" y="1795145"/>
            <a:ext cx="8753475" cy="3267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84614" y="2442844"/>
            <a:ext cx="8718665" cy="28200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5900" y="848995"/>
            <a:ext cx="9220200" cy="5876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23087" y="862504"/>
            <a:ext cx="455352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1295" y="1181100"/>
            <a:ext cx="9248775" cy="4495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47850" y="5733415"/>
            <a:ext cx="7905750" cy="5048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913851" y="2912976"/>
            <a:ext cx="455352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61770" y="852170"/>
            <a:ext cx="9267825" cy="5153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58433" y="1444394"/>
            <a:ext cx="455352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61770" y="1733550"/>
            <a:ext cx="9267825" cy="3390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76906" y="2386503"/>
            <a:ext cx="455352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1295" y="1143000"/>
            <a:ext cx="9248775" cy="4572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86142" y="2968394"/>
            <a:ext cx="455352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42720" y="1690370"/>
            <a:ext cx="9305925" cy="34766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913852" y="2349558"/>
            <a:ext cx="455352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95425" y="2038350"/>
            <a:ext cx="9201150" cy="2781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95378" y="3217775"/>
            <a:ext cx="455352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73</TotalTime>
  <Words>26</Words>
  <Application>Microsoft Office PowerPoint</Application>
  <PresentationFormat>宽屏</PresentationFormat>
  <Paragraphs>26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5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67</cp:revision>
  <dcterms:created xsi:type="dcterms:W3CDTF">2015-09-16T06:44:00Z</dcterms:created>
  <dcterms:modified xsi:type="dcterms:W3CDTF">2025-01-09T02:37:02Z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