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8025" y="3042920"/>
            <a:ext cx="569595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1366520"/>
            <a:ext cx="929640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64436" y="2605404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6200" y="1124585"/>
            <a:ext cx="9248775" cy="2286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705" y="3573780"/>
            <a:ext cx="8877300" cy="167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53600" y="1774131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9870" y="2257425"/>
            <a:ext cx="9191625" cy="234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5964" y="3492095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295" y="1376045"/>
            <a:ext cx="924877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47564" y="2623876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1071245"/>
            <a:ext cx="922020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47564" y="1681767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270" y="1704975"/>
            <a:ext cx="8886825" cy="344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1704975"/>
            <a:ext cx="92202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92146" y="2291368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1071245"/>
            <a:ext cx="920115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73673" y="2919440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115" y="871855"/>
            <a:ext cx="919162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27491" y="2115876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8945" y="1938020"/>
            <a:ext cx="8753475" cy="2981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2861945"/>
            <a:ext cx="9220200" cy="1133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820" y="1337945"/>
            <a:ext cx="9229725" cy="418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950" y="1124585"/>
            <a:ext cx="8705850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4400" y="4005580"/>
            <a:ext cx="8153400" cy="1571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79782" y="1774131"/>
            <a:ext cx="884843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958110" y="2836312"/>
            <a:ext cx="8682181" cy="2908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950" y="863600"/>
            <a:ext cx="9182100" cy="5848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857885"/>
            <a:ext cx="868680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35200" y="2014276"/>
            <a:ext cx="8802255" cy="1042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948873" y="3759948"/>
            <a:ext cx="9134763" cy="26962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829310"/>
            <a:ext cx="9220200" cy="562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58109" y="4249477"/>
            <a:ext cx="9448800" cy="2289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1484630"/>
            <a:ext cx="9201150" cy="101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660" y="2708910"/>
            <a:ext cx="9191625" cy="16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3550" y="975995"/>
            <a:ext cx="872490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27782" y="4822131"/>
            <a:ext cx="165330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310909" y="5394786"/>
            <a:ext cx="165330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8945" y="857885"/>
            <a:ext cx="875347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09091" y="5376313"/>
            <a:ext cx="9568873" cy="11537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7520" y="1304925"/>
            <a:ext cx="869632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79782" y="2457622"/>
            <a:ext cx="8986982" cy="33889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1762125"/>
            <a:ext cx="876300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44436" y="3445911"/>
            <a:ext cx="9153237" cy="2326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345" y="791845"/>
            <a:ext cx="9210675" cy="584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9855" y="850495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890270"/>
            <a:ext cx="920115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01382" y="2014276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9900" y="2261870"/>
            <a:ext cx="6172200" cy="2333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1268730"/>
            <a:ext cx="9296400" cy="44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7350" y="1772920"/>
            <a:ext cx="8877300" cy="2352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70473" y="1857258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1099820"/>
            <a:ext cx="92392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38328" y="2864021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2720" y="1400175"/>
            <a:ext cx="930592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73673" y="2041985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2185670"/>
            <a:ext cx="9296400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01382" y="3473621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24</Words>
  <Application>Microsoft Office PowerPoint</Application>
  <PresentationFormat>宽屏</PresentationFormat>
  <Paragraphs>24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5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2025-01-09T06:40:27Z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