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1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52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95625"/>
            <a:ext cx="7029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19237"/>
            <a:ext cx="110013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29309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5900"/>
            <a:ext cx="110394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298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284984"/>
            <a:ext cx="15841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588" y="4280407"/>
            <a:ext cx="284714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588" y="5241105"/>
            <a:ext cx="17670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57184" cy="550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701" y="1196752"/>
            <a:ext cx="100488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152650"/>
            <a:ext cx="100012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71637"/>
            <a:ext cx="101917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65135" cy="536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1236"/>
            <a:ext cx="101346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44644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83083"/>
            <a:ext cx="5688632" cy="2570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6593" y="1242707"/>
            <a:ext cx="4752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965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842493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49080"/>
            <a:ext cx="10240516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2575"/>
            <a:ext cx="109537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1711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038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045618"/>
            <a:ext cx="4581525" cy="464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4310" y="2031911"/>
            <a:ext cx="4752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714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92344" y="5229200"/>
            <a:ext cx="13681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738312"/>
            <a:ext cx="10153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28800"/>
            <a:ext cx="302433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4769" y="2496901"/>
            <a:ext cx="1448943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73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81125"/>
            <a:ext cx="102108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600" y="2852936"/>
            <a:ext cx="474536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600" y="3836784"/>
            <a:ext cx="5465440" cy="1824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71587"/>
            <a:ext cx="109728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319212"/>
            <a:ext cx="10220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266825"/>
            <a:ext cx="94011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196752"/>
            <a:ext cx="136815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728787"/>
            <a:ext cx="102679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352839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43815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04864"/>
            <a:ext cx="50863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60" y="3049910"/>
            <a:ext cx="58102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1385" y="2978472"/>
            <a:ext cx="135255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7968" y="1102047"/>
            <a:ext cx="5991225" cy="5048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9976" y="980728"/>
            <a:ext cx="61436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652712"/>
            <a:ext cx="100869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62162"/>
            <a:ext cx="10934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216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156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452"/>
            <a:ext cx="110490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16481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8896"/>
            <a:ext cx="110204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4096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84984"/>
            <a:ext cx="739140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102893"/>
            <a:ext cx="11521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57400"/>
            <a:ext cx="109156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33056"/>
            <a:ext cx="324036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2025-12-16T05:13:56Z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