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132856"/>
            <a:ext cx="56769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1830" y="3645024"/>
            <a:ext cx="63246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966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301208"/>
            <a:ext cx="633670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67532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170" y="2924944"/>
            <a:ext cx="73520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170" y="3931940"/>
            <a:ext cx="7352006" cy="1153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56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76450"/>
            <a:ext cx="110013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50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6026"/>
            <a:ext cx="104679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20888"/>
            <a:ext cx="74888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88988"/>
            <a:ext cx="7992888" cy="1508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106213"/>
            <a:ext cx="7992888" cy="1508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0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63912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9192" y="3861048"/>
            <a:ext cx="69829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47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1061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01008"/>
            <a:ext cx="676875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373216"/>
            <a:ext cx="6768752" cy="1152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708920"/>
            <a:ext cx="5867400" cy="148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514" y="3554982"/>
            <a:ext cx="3696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871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00869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708920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519148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581128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585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149080"/>
            <a:ext cx="583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137609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29996" y="5137609"/>
            <a:ext cx="44540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0400" y="6017285"/>
            <a:ext cx="53376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3346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417602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285703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269551"/>
            <a:ext cx="8064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114550"/>
            <a:ext cx="110299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67975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69" y="5949280"/>
            <a:ext cx="6391275" cy="53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356992"/>
            <a:ext cx="496855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271392"/>
            <a:ext cx="568863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931149"/>
            <a:ext cx="568863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752951"/>
            <a:ext cx="70567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2025-12-16T04:02:00Z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