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420888"/>
            <a:ext cx="57912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933056"/>
            <a:ext cx="95250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80772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2852936"/>
            <a:ext cx="979308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69152" cy="43264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44" y="5157192"/>
            <a:ext cx="8903168" cy="16715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633470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455272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427546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145177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5943830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43050"/>
            <a:ext cx="110109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2774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12976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15801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111223"/>
            <a:ext cx="9649072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81150"/>
            <a:ext cx="110394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517232"/>
            <a:ext cx="60198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81150"/>
            <a:ext cx="104298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43112"/>
            <a:ext cx="104203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7301"/>
            <a:ext cx="10585176" cy="544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013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7344816" cy="1908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00335"/>
            <a:ext cx="82809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