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71664" y="1988840"/>
            <a:ext cx="5819775" cy="857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9536" y="3573016"/>
            <a:ext cx="8429625" cy="685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340768"/>
            <a:ext cx="10477500" cy="4762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42740" y="2420888"/>
            <a:ext cx="6577396" cy="24482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42740" y="5279835"/>
            <a:ext cx="5497276" cy="7329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8882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798877"/>
            <a:ext cx="9505056" cy="601449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37780" y="1615959"/>
            <a:ext cx="3418059" cy="7329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37780" y="2750278"/>
            <a:ext cx="8890668" cy="23349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37780" y="5366156"/>
            <a:ext cx="5866332" cy="7329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37780" y="6165304"/>
            <a:ext cx="5866332" cy="5356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35667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8760"/>
            <a:ext cx="10991850" cy="4791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05029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814654"/>
            <a:ext cx="9433048" cy="585470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2636912"/>
            <a:ext cx="4536504" cy="7329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9456" y="3412416"/>
            <a:ext cx="4536504" cy="7329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99456" y="4352263"/>
            <a:ext cx="6336704" cy="7329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99456" y="5093043"/>
            <a:ext cx="6336704" cy="7329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99456" y="6053742"/>
            <a:ext cx="6336704" cy="7329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95085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488" y="980728"/>
            <a:ext cx="8420100" cy="5448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1916832"/>
            <a:ext cx="9721080" cy="7329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5440" y="2808082"/>
            <a:ext cx="9721080" cy="7329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55440" y="3791930"/>
            <a:ext cx="9721080" cy="7329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55440" y="4729479"/>
            <a:ext cx="9721080" cy="7329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55440" y="5724902"/>
            <a:ext cx="9721080" cy="7329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11568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1068050" cy="2581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3922043"/>
            <a:ext cx="5543550" cy="1562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14713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340768"/>
            <a:ext cx="10439400" cy="5133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1556792"/>
            <a:ext cx="4032448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3392" y="4221088"/>
            <a:ext cx="6984776" cy="13681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1442" y="5706097"/>
            <a:ext cx="3176326" cy="7329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53756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84784"/>
            <a:ext cx="9334500" cy="4019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2204864"/>
            <a:ext cx="9577064" cy="25202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3392" y="4869160"/>
            <a:ext cx="5976664" cy="7329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23326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404664"/>
            <a:ext cx="7181850" cy="4791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4264" y="5205685"/>
            <a:ext cx="5257800" cy="13620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385700" y="1268761"/>
            <a:ext cx="7518611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85701" y="2021116"/>
            <a:ext cx="269407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079776" y="2021116"/>
            <a:ext cx="477541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440748" y="2912366"/>
            <a:ext cx="477541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440748" y="3722593"/>
            <a:ext cx="477541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440748" y="4451799"/>
            <a:ext cx="477541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440748" y="5157855"/>
            <a:ext cx="537533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440748" y="6025956"/>
            <a:ext cx="537533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78090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844824"/>
            <a:ext cx="11144250" cy="3486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6383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212" y="2000250"/>
            <a:ext cx="11077575" cy="2857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2060848"/>
            <a:ext cx="10353675" cy="2466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72263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1062" y="1428750"/>
            <a:ext cx="10429875" cy="4000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73088" y="2276873"/>
            <a:ext cx="61590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73088" y="3017653"/>
            <a:ext cx="61590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73088" y="3874180"/>
            <a:ext cx="61590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73088" y="4846453"/>
            <a:ext cx="61590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7350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196752"/>
            <a:ext cx="8743950" cy="5534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1988841"/>
            <a:ext cx="655272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71464" y="2856943"/>
            <a:ext cx="655272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71464" y="3655596"/>
            <a:ext cx="655272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71464" y="4535272"/>
            <a:ext cx="892899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271464" y="5229753"/>
            <a:ext cx="892899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271464" y="6121003"/>
            <a:ext cx="892899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77389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212" y="1847850"/>
            <a:ext cx="11077575" cy="3162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17153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9637" y="2176462"/>
            <a:ext cx="10372725" cy="2505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4383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764705"/>
            <a:ext cx="9361040" cy="466353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5496715"/>
            <a:ext cx="6328471" cy="1316661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5440" y="1484784"/>
            <a:ext cx="4392488" cy="1080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55440" y="2924944"/>
            <a:ext cx="4392488" cy="84751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55440" y="4005064"/>
            <a:ext cx="4392488" cy="5854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55440" y="4792142"/>
            <a:ext cx="4392488" cy="5854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55440" y="5509772"/>
            <a:ext cx="6912768" cy="5854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55440" y="6169528"/>
            <a:ext cx="6912768" cy="5854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06863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84784"/>
            <a:ext cx="8201025" cy="4857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368" y="2348880"/>
            <a:ext cx="921702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7368" y="3101234"/>
            <a:ext cx="921702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7368" y="3980910"/>
            <a:ext cx="921702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07368" y="4872161"/>
            <a:ext cx="921702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07368" y="5740262"/>
            <a:ext cx="921702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437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25835"/>
            <a:ext cx="11039475" cy="5343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31749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268760"/>
            <a:ext cx="10429875" cy="5076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4725145"/>
            <a:ext cx="669674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5697419"/>
            <a:ext cx="669674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00849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980728"/>
            <a:ext cx="7334250" cy="5695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1700808"/>
            <a:ext cx="7776864" cy="7329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43472" y="2522610"/>
            <a:ext cx="4464496" cy="7329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880748" y="2522610"/>
            <a:ext cx="4464496" cy="7329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505518" y="3379137"/>
            <a:ext cx="4464496" cy="7329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505518" y="4316687"/>
            <a:ext cx="7038754" cy="7329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505518" y="5150064"/>
            <a:ext cx="7038754" cy="7329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505518" y="5925568"/>
            <a:ext cx="7038754" cy="7329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42937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412776"/>
            <a:ext cx="10610850" cy="4524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2492896"/>
            <a:ext cx="6624736" cy="7329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5440" y="3279975"/>
            <a:ext cx="6624736" cy="7329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55440" y="4275398"/>
            <a:ext cx="6624736" cy="18899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48280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772816"/>
            <a:ext cx="8172450" cy="3533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97110" y="4599713"/>
            <a:ext cx="6823025" cy="7329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59194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450" y="2043112"/>
            <a:ext cx="11087100" cy="2771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14304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8675" y="1566862"/>
            <a:ext cx="10534650" cy="3724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2420888"/>
            <a:ext cx="3600400" cy="7329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3392" y="3439460"/>
            <a:ext cx="2880320" cy="7329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459190" y="3439460"/>
            <a:ext cx="2880320" cy="7329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01184" y="4434883"/>
            <a:ext cx="6130919" cy="7329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5540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12776"/>
            <a:ext cx="5800725" cy="4657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4221088"/>
            <a:ext cx="6840760" cy="7329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400" y="5274384"/>
            <a:ext cx="6840760" cy="7329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37112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412776"/>
            <a:ext cx="9382125" cy="4686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4509120"/>
            <a:ext cx="7560840" cy="7329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5469818"/>
            <a:ext cx="7560840" cy="7329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19516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0991850" cy="1743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3429000"/>
            <a:ext cx="6972300" cy="819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79152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</TotalTime>
  <Words>0</Words>
  <Application>Microsoft Office PowerPoint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72</cp:revision>
  <dcterms:created xsi:type="dcterms:W3CDTF">2015-09-16T06:44:00Z</dcterms:created>
  <dcterms:modified xsi:type="dcterms:W3CDTF">2025-12-16T04:56:04Z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