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774" y="2420888"/>
            <a:ext cx="5886450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562" y="3805571"/>
            <a:ext cx="1004887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34725" cy="5086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9486" y="1370485"/>
            <a:ext cx="3886200" cy="4638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1384" y="3163863"/>
            <a:ext cx="66247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217158"/>
            <a:ext cx="6624736" cy="1084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5559822"/>
            <a:ext cx="66247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6696075" cy="568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0218" y="2276872"/>
            <a:ext cx="427971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0219" y="3168123"/>
            <a:ext cx="25515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40351" y="3168123"/>
            <a:ext cx="25515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9276" y="4221088"/>
            <a:ext cx="602081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9276" y="5089190"/>
            <a:ext cx="602081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9276" y="5945717"/>
            <a:ext cx="602081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00187"/>
            <a:ext cx="1176337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201400" cy="5248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2084" y="1124744"/>
            <a:ext cx="5600700" cy="3095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71464" y="2132856"/>
            <a:ext cx="28803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1706" y="3140968"/>
            <a:ext cx="46201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1706" y="3985920"/>
            <a:ext cx="46201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1706" y="4946618"/>
            <a:ext cx="46201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1706" y="5837869"/>
            <a:ext cx="512425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72771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420888"/>
            <a:ext cx="7704856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5858" y="3770230"/>
            <a:ext cx="238580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47094" y="3770230"/>
            <a:ext cx="477709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2320" y="4788802"/>
            <a:ext cx="59476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2320" y="5656903"/>
            <a:ext cx="59476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564904"/>
            <a:ext cx="8124825" cy="214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501008"/>
            <a:ext cx="4608512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91339"/>
            <a:ext cx="11017224" cy="552203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5949280"/>
            <a:ext cx="18002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71625"/>
            <a:ext cx="117348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061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204864"/>
            <a:ext cx="7344816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3284" y="1272356"/>
            <a:ext cx="3524250" cy="3305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48408" y="4049246"/>
            <a:ext cx="5979640" cy="11799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8408" y="5345610"/>
            <a:ext cx="5979640" cy="11799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780928"/>
            <a:ext cx="7686675" cy="153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564904"/>
            <a:ext cx="38164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594373"/>
            <a:ext cx="41044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43979" y="3594373"/>
            <a:ext cx="41044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1137"/>
            <a:ext cx="116300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49025" cy="4562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5184" y="1340768"/>
            <a:ext cx="3705225" cy="3705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1384" y="2204864"/>
            <a:ext cx="53285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3165563"/>
            <a:ext cx="53285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4010515"/>
            <a:ext cx="53285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5063811"/>
            <a:ext cx="75438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60648"/>
            <a:ext cx="8181975" cy="562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6093296"/>
            <a:ext cx="3190875" cy="600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1196752"/>
            <a:ext cx="71287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2493116"/>
            <a:ext cx="46805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6000" y="2307922"/>
            <a:ext cx="4680520" cy="12650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3801055"/>
            <a:ext cx="46805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57599" y="3801055"/>
            <a:ext cx="46805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5761" y="4889075"/>
            <a:ext cx="4680520" cy="1804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1137"/>
            <a:ext cx="116871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2025-12-16T08:08:40Z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