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462" y="3105150"/>
            <a:ext cx="32670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4198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39" y="3933056"/>
            <a:ext cx="67532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38287"/>
            <a:ext cx="115728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3168" cy="49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877272"/>
            <a:ext cx="8401917" cy="6807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9782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1162"/>
            <a:ext cx="117443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23975"/>
            <a:ext cx="11134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861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76512"/>
            <a:ext cx="110775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373" y="357301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1137"/>
            <a:ext cx="116681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58112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5609" y="4581128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81225"/>
            <a:ext cx="109156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262187"/>
            <a:ext cx="87153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24037"/>
            <a:ext cx="110204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84984"/>
            <a:ext cx="1112683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28" y="1484784"/>
            <a:ext cx="64960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76872"/>
            <a:ext cx="259080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4587" y="2405459"/>
            <a:ext cx="22193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062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76387"/>
            <a:ext cx="108204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345757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6014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48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299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325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33537"/>
            <a:ext cx="116205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04950"/>
            <a:ext cx="108489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9786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1492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90675"/>
            <a:ext cx="107156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061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4149080"/>
            <a:ext cx="10585176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321"/>
            <a:ext cx="11753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576512"/>
            <a:ext cx="109537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063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0675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81150"/>
            <a:ext cx="111252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0200"/>
            <a:ext cx="117633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06847"/>
            <a:ext cx="7920880" cy="599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