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962" y="3100387"/>
            <a:ext cx="66960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43037"/>
            <a:ext cx="116300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060848"/>
            <a:ext cx="111823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212976"/>
            <a:ext cx="158417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97736"/>
            <a:ext cx="10081120" cy="54436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019552"/>
            <a:ext cx="3600400" cy="1137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5603728"/>
            <a:ext cx="3600400" cy="1137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3858" y="4019552"/>
            <a:ext cx="4746637" cy="1137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13858" y="5603728"/>
            <a:ext cx="4746637" cy="1137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84784"/>
            <a:ext cx="94488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216330"/>
            <a:ext cx="3744416" cy="1436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917809"/>
            <a:ext cx="3744416" cy="1436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09682" y="3216330"/>
            <a:ext cx="4306798" cy="1436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09682" y="4917809"/>
            <a:ext cx="4306798" cy="1436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514600"/>
            <a:ext cx="11106150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52372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86916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852936"/>
            <a:ext cx="734377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4975"/>
            <a:ext cx="115919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3044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52537"/>
            <a:ext cx="117348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1367"/>
            <a:ext cx="5324475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700808"/>
            <a:ext cx="11601450" cy="4238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95938" y="1484784"/>
            <a:ext cx="1804317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91360" y="3394607"/>
            <a:ext cx="1804317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195512"/>
            <a:ext cx="1075372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140968"/>
            <a:ext cx="115212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96752"/>
            <a:ext cx="494347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068960"/>
            <a:ext cx="460851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4481071"/>
            <a:ext cx="460851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6021288"/>
            <a:ext cx="1800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45243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2742" y="2204864"/>
            <a:ext cx="4793217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2742" y="3721147"/>
            <a:ext cx="4793217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5572424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692696"/>
            <a:ext cx="4895850" cy="598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98262" y="2420888"/>
            <a:ext cx="540060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8262" y="3867723"/>
            <a:ext cx="540060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98262" y="5418730"/>
            <a:ext cx="540060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95400"/>
            <a:ext cx="117157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870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92678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99441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96202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9986" y="2204864"/>
            <a:ext cx="749223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9986" y="3142414"/>
            <a:ext cx="7492237" cy="1294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9986" y="4704996"/>
            <a:ext cx="10084526" cy="1294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538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9077"/>
            <a:ext cx="116395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22108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14450"/>
            <a:ext cx="115824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1445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24012"/>
            <a:ext cx="116586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365104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96202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437112"/>
            <a:ext cx="43924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270489"/>
            <a:ext cx="43924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4955" y="4437112"/>
            <a:ext cx="43924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4955" y="5270489"/>
            <a:ext cx="43924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99822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8218" y="3216622"/>
            <a:ext cx="4817702" cy="12204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8218" y="4721331"/>
            <a:ext cx="4817702" cy="12204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5641" y="3216622"/>
            <a:ext cx="4817702" cy="12204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25641" y="4721331"/>
            <a:ext cx="4817702" cy="12204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112593"/>
            <a:ext cx="10106025" cy="162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458442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19237"/>
            <a:ext cx="116776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933056"/>
            <a:ext cx="180020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2025-12-16T07:00:33Z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