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5100" y="2281237"/>
            <a:ext cx="6781800" cy="2295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5385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355690"/>
            <a:ext cx="80829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882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5644"/>
            <a:ext cx="11706225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3789040"/>
            <a:ext cx="80829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1522" y="4761313"/>
            <a:ext cx="80829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96606" y="5661248"/>
            <a:ext cx="145963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60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4018"/>
            <a:ext cx="11591925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728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604962"/>
            <a:ext cx="1101090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387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68050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7237" y="2780928"/>
            <a:ext cx="10341251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7237" y="4216188"/>
            <a:ext cx="11472197" cy="23811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900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852936"/>
            <a:ext cx="5915025" cy="157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717032"/>
            <a:ext cx="59766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629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719262"/>
            <a:ext cx="11677650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365104"/>
            <a:ext cx="80829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018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988840"/>
            <a:ext cx="7867650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263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038350"/>
            <a:ext cx="11601450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3861048"/>
            <a:ext cx="80829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780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7260"/>
            <a:ext cx="11620500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45610" y="3212976"/>
            <a:ext cx="80829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132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27459"/>
            <a:ext cx="5353050" cy="1457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557486"/>
            <a:ext cx="11601450" cy="4895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583832" y="2636912"/>
            <a:ext cx="1944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91968" y="5661248"/>
            <a:ext cx="316427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43050"/>
            <a:ext cx="11630025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535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820400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717032"/>
            <a:ext cx="62646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4596708"/>
            <a:ext cx="62646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5487959"/>
            <a:ext cx="62646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2781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452562"/>
            <a:ext cx="10915650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175" y="4221088"/>
            <a:ext cx="5745857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467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902322"/>
            <a:ext cx="8568952" cy="5911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021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590675"/>
            <a:ext cx="1079182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202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657350"/>
            <a:ext cx="10906125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8790" y="3717032"/>
            <a:ext cx="11689858" cy="2160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0210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696575" cy="5486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4592" y="6090617"/>
            <a:ext cx="2863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0507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662112"/>
            <a:ext cx="10877550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7225" y="2564904"/>
            <a:ext cx="10983391" cy="29523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5657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2157412"/>
            <a:ext cx="10839450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5942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13470"/>
            <a:ext cx="1129665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766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752600"/>
            <a:ext cx="11601450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1775973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31498" y="3026039"/>
            <a:ext cx="197627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828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02593"/>
            <a:ext cx="11715750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013176"/>
            <a:ext cx="80829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91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095500"/>
            <a:ext cx="11772900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996952"/>
            <a:ext cx="80829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43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85912"/>
            <a:ext cx="1159192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3428999"/>
            <a:ext cx="80829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41989" y="4412847"/>
            <a:ext cx="80829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540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4365104"/>
            <a:ext cx="80829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711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209800"/>
            <a:ext cx="11058525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951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533525"/>
            <a:ext cx="1171575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645024"/>
            <a:ext cx="80829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915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2025-12-16T10:07:04Z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