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3048000"/>
            <a:ext cx="65468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80" y="1485900"/>
            <a:ext cx="9728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480" y="2050415"/>
            <a:ext cx="966470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32097" y="1911924"/>
            <a:ext cx="866593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4424" y="3592942"/>
            <a:ext cx="1346885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90575"/>
            <a:ext cx="97917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1482725"/>
            <a:ext cx="81153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5914" y="1459343"/>
            <a:ext cx="8107903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7441" y="2068943"/>
            <a:ext cx="8107903" cy="357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22375"/>
            <a:ext cx="97853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1551" y="2789379"/>
            <a:ext cx="958957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933" y="4516579"/>
            <a:ext cx="9086958" cy="1385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16000"/>
            <a:ext cx="974725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279" y="2152070"/>
            <a:ext cx="9558012" cy="3916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76350"/>
            <a:ext cx="97472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3333" y="3676072"/>
            <a:ext cx="958957" cy="4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5660" y="3676072"/>
            <a:ext cx="958957" cy="4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0315" y="4322617"/>
            <a:ext cx="958957" cy="4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2162175"/>
            <a:ext cx="87757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387" y="2798616"/>
            <a:ext cx="9908995" cy="242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985" y="795655"/>
            <a:ext cx="978535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152525"/>
            <a:ext cx="9334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442" y="1163779"/>
            <a:ext cx="9447176" cy="4821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428750"/>
            <a:ext cx="98298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30" y="838200"/>
            <a:ext cx="495935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1417955"/>
            <a:ext cx="981075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9406" y="1302325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6351" y="2438398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1697" y="4119416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0933" y="5292434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965200"/>
            <a:ext cx="92138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0861" y="2761670"/>
            <a:ext cx="958957" cy="33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9916" y="2272142"/>
            <a:ext cx="958957" cy="37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7625" y="2752433"/>
            <a:ext cx="958957" cy="33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8571" y="3703778"/>
            <a:ext cx="958957" cy="33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0426" y="3685305"/>
            <a:ext cx="958957" cy="33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5335" y="3694541"/>
            <a:ext cx="958957" cy="332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4717" y="4895267"/>
            <a:ext cx="9973647" cy="1385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560" y="862330"/>
            <a:ext cx="97282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2038350"/>
            <a:ext cx="92329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05987" y="1939633"/>
            <a:ext cx="866595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6751" y="2512288"/>
            <a:ext cx="866595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725" y="1019175"/>
            <a:ext cx="92265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4860" y="1025234"/>
            <a:ext cx="9364049" cy="4203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497" y="5384797"/>
            <a:ext cx="842193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5" y="808355"/>
            <a:ext cx="9721850" cy="332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0" y="4202430"/>
            <a:ext cx="739140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3370" y="4673597"/>
            <a:ext cx="59874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1406" y="4664360"/>
            <a:ext cx="59874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841500"/>
            <a:ext cx="931545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8606" y="2484579"/>
            <a:ext cx="3508194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497" y="2974108"/>
            <a:ext cx="5306449" cy="211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0062" y="1754907"/>
            <a:ext cx="7280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934" y="2392218"/>
            <a:ext cx="4004779" cy="269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996950"/>
            <a:ext cx="9766300" cy="486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987425"/>
            <a:ext cx="92519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9844" y="905162"/>
            <a:ext cx="67262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0716" y="877452"/>
            <a:ext cx="67262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589" y="886689"/>
            <a:ext cx="67262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8790" y="3749962"/>
            <a:ext cx="635684" cy="38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00680" y="3768435"/>
            <a:ext cx="635684" cy="38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3771" y="4267199"/>
            <a:ext cx="635684" cy="387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170" y="858520"/>
            <a:ext cx="93345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735" y="905162"/>
            <a:ext cx="5743392" cy="932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6245" y="2022762"/>
            <a:ext cx="5918882" cy="1524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62" y="3713015"/>
            <a:ext cx="9751974" cy="93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6317" y="4830615"/>
            <a:ext cx="9751974" cy="173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21116" y="1579415"/>
            <a:ext cx="1134448" cy="140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749425"/>
            <a:ext cx="97472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4788" y="3509816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764540"/>
            <a:ext cx="98933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3" y="3269671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4679" y="5541816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67815"/>
            <a:ext cx="9766300" cy="264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795" y="4432935"/>
            <a:ext cx="79502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0" y="2022762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1696" y="3833089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7663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4581525"/>
            <a:ext cx="3811270" cy="2080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565" y="6309360"/>
            <a:ext cx="1384300" cy="38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4015" y="3789045"/>
            <a:ext cx="2540000" cy="2470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84105" y="6347460"/>
            <a:ext cx="1358900" cy="34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0170" y="1782616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139825"/>
            <a:ext cx="972820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1" y="4618180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184275"/>
            <a:ext cx="9766300" cy="448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1697" y="4562761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11300"/>
            <a:ext cx="97663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2606" y="3602179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3843" y="4729015"/>
            <a:ext cx="34935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2026-01-06T01:08:25Z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