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5" r:id="rId23"/>
    <p:sldId id="344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3048000"/>
            <a:ext cx="71342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3362"/>
            <a:ext cx="110775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7" y="3645024"/>
            <a:ext cx="4020791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288367"/>
            <a:ext cx="331236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68760"/>
            <a:ext cx="11029950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145921"/>
            <a:ext cx="3809404" cy="26674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3212976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56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40482"/>
            <a:ext cx="10896600" cy="2876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670126"/>
            <a:ext cx="4648200" cy="3143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20336" y="2780928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50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1061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50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2081212"/>
            <a:ext cx="101250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356992"/>
            <a:ext cx="151216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15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595437"/>
            <a:ext cx="100679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47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00808"/>
            <a:ext cx="69627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372445"/>
            <a:ext cx="4536504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4402592"/>
            <a:ext cx="4536504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37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83248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636912"/>
            <a:ext cx="770485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690208"/>
            <a:ext cx="770485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685630"/>
            <a:ext cx="770485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33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20130"/>
            <a:ext cx="111537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80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1822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501009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380685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225636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38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728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484144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696277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446" y="2497017"/>
            <a:ext cx="5772585" cy="571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447" y="3361112"/>
            <a:ext cx="2748250" cy="571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3072" y="3361112"/>
            <a:ext cx="2748250" cy="571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6802" y="4287087"/>
            <a:ext cx="8043453" cy="571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226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31726"/>
            <a:ext cx="1098232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5877272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3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619250"/>
            <a:ext cx="101441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73016"/>
            <a:ext cx="5976664" cy="16657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71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8640"/>
            <a:ext cx="6324600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7947" y="4674443"/>
            <a:ext cx="5838825" cy="206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635432"/>
            <a:ext cx="7200800" cy="2896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7946" y="4674443"/>
            <a:ext cx="6776285" cy="1058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978832"/>
            <a:ext cx="6540624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73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47812"/>
            <a:ext cx="109823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38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40643"/>
            <a:ext cx="9944100" cy="580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68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1060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581128"/>
            <a:ext cx="136815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2509837"/>
            <a:ext cx="910590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428999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17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10163175" cy="5162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0388" y="1340768"/>
            <a:ext cx="3705225" cy="2981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5394" y="4077073"/>
            <a:ext cx="66367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5394" y="4941168"/>
            <a:ext cx="66367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5394" y="5936591"/>
            <a:ext cx="66367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08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268760"/>
            <a:ext cx="60102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9514" y="2204865"/>
            <a:ext cx="785684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9514" y="3140968"/>
            <a:ext cx="785684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9514" y="4045240"/>
            <a:ext cx="785684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9514" y="4971215"/>
            <a:ext cx="785684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79514" y="5850891"/>
            <a:ext cx="785684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29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933575"/>
            <a:ext cx="1106805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062539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695450"/>
            <a:ext cx="99917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671299"/>
            <a:ext cx="3528392" cy="6055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1206" y="2608848"/>
            <a:ext cx="9089250" cy="6055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1206" y="3429000"/>
            <a:ext cx="10457402" cy="22472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98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66850"/>
            <a:ext cx="110394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581128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060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47825"/>
            <a:ext cx="110013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780928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621401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266825"/>
            <a:ext cx="104679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119312"/>
            <a:ext cx="107061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573016"/>
            <a:ext cx="122413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2025-12-16T05:03:31Z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