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4" r:id="rId3"/>
    <p:sldId id="302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26" r:id="rId24"/>
    <p:sldId id="325" r:id="rId25"/>
    <p:sldId id="346" r:id="rId26"/>
    <p:sldId id="347" r:id="rId27"/>
    <p:sldId id="348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89275" y="3048000"/>
            <a:ext cx="601345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1955800"/>
            <a:ext cx="9296400" cy="294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61917" y="3999345"/>
            <a:ext cx="958955" cy="8043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5450" y="1136650"/>
            <a:ext cx="6242050" cy="443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18355" y="3625381"/>
            <a:ext cx="5032190" cy="21288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2810" y="1295400"/>
            <a:ext cx="710565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52100" y="2406180"/>
            <a:ext cx="7452118" cy="34866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0950" y="2089150"/>
            <a:ext cx="9690100" cy="267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27227" y="3449889"/>
            <a:ext cx="6944117" cy="1186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4125" y="1025525"/>
            <a:ext cx="9683750" cy="480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2250" y="1193800"/>
            <a:ext cx="9207500" cy="447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7154" y="1759636"/>
            <a:ext cx="163321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96317" y="2406181"/>
            <a:ext cx="324957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89627" y="3052727"/>
            <a:ext cx="71880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37191" y="3800872"/>
            <a:ext cx="28339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9918" y="5149381"/>
            <a:ext cx="521691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2051050"/>
            <a:ext cx="9709150" cy="275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02718" y="3833092"/>
            <a:ext cx="8061718" cy="1191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8875" y="768350"/>
            <a:ext cx="9874250" cy="532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59373" y="3449890"/>
            <a:ext cx="5744739" cy="2646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72392" y="2821818"/>
            <a:ext cx="17163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2900" y="1514475"/>
            <a:ext cx="89662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22791" y="2895707"/>
            <a:ext cx="6189433" cy="2710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260" y="1557020"/>
            <a:ext cx="5600700" cy="317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65773" y="2480072"/>
            <a:ext cx="6851754" cy="2599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1628775"/>
            <a:ext cx="9766300" cy="486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1012825"/>
            <a:ext cx="5740400" cy="41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2276872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90937" y="3560726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81700" y="4853817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6950" y="1069975"/>
            <a:ext cx="7658100" cy="471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025" y="1698625"/>
            <a:ext cx="9251950" cy="346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06136" y="1722690"/>
            <a:ext cx="425633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90354" y="2480072"/>
            <a:ext cx="425633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27228" y="3209744"/>
            <a:ext cx="186411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3336" y="3980873"/>
            <a:ext cx="9650373" cy="1847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895350"/>
            <a:ext cx="981075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22355" y="3357526"/>
            <a:ext cx="95895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02645" y="4114908"/>
            <a:ext cx="97742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2250" y="812800"/>
            <a:ext cx="9207500" cy="523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3045" y="2064436"/>
            <a:ext cx="5216917" cy="1750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99517" y="3994835"/>
            <a:ext cx="6777865" cy="21842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766300" cy="567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391" y="5121672"/>
            <a:ext cx="173480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13917" y="5842108"/>
            <a:ext cx="173480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882650"/>
            <a:ext cx="9232900" cy="509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71809" y="4927708"/>
            <a:ext cx="5216917" cy="1159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315" y="764540"/>
            <a:ext cx="8510905" cy="59061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73409" y="752871"/>
            <a:ext cx="9105427" cy="23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4718" y="3311343"/>
            <a:ext cx="9105427" cy="34404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111250"/>
            <a:ext cx="9829800" cy="463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61628" y="1140800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17046" y="2941891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43155" y="4493600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836930"/>
            <a:ext cx="9772650" cy="560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7809" y="872944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35518" y="3034253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44755" y="5361817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3630" y="701675"/>
            <a:ext cx="9664700" cy="166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8930" y="2475865"/>
            <a:ext cx="9169400" cy="422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67664" y="3606909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422400"/>
            <a:ext cx="9829800" cy="401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0791" y="3403709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8875" y="855980"/>
            <a:ext cx="9874250" cy="535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87736" y="5075490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914400"/>
            <a:ext cx="982980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89991" y="1593381"/>
            <a:ext cx="7834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58354" y="2332290"/>
            <a:ext cx="7834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33240" y="5278755"/>
            <a:ext cx="1014095" cy="497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2770" y="1263650"/>
            <a:ext cx="4546600" cy="2165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9970" y="3955415"/>
            <a:ext cx="4089400" cy="141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2026-01-08T05:46:17Z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