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081337"/>
            <a:ext cx="32575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3537"/>
            <a:ext cx="115633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437112"/>
            <a:ext cx="8640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791527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967507"/>
            <a:ext cx="314325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3155" y="456810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0011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12976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96657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64925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967751"/>
            <a:ext cx="87849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92896"/>
            <a:ext cx="742950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93340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410" y="3396165"/>
            <a:ext cx="86199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180"/>
            <a:ext cx="10873208" cy="543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38412"/>
            <a:ext cx="110013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2298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38362"/>
            <a:ext cx="11744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62162"/>
            <a:ext cx="111252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493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0484" y="1470471"/>
            <a:ext cx="3124200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276872"/>
            <a:ext cx="803910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149079"/>
            <a:ext cx="8039100" cy="1094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661248"/>
            <a:ext cx="8039100" cy="739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54673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349389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252215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744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6916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7725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286430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54531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068931"/>
            <a:ext cx="9577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54959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40968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90092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5775"/>
            <a:ext cx="11087869" cy="55576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66862"/>
            <a:ext cx="117919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09837"/>
            <a:ext cx="107727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42298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28837"/>
            <a:ext cx="116014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95500"/>
            <a:ext cx="108204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174" y="2276872"/>
            <a:ext cx="5061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174" y="3179698"/>
            <a:ext cx="5061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174" y="4163546"/>
            <a:ext cx="5061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174" y="5135819"/>
            <a:ext cx="50617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8896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156548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31328"/>
            <a:ext cx="9937104" cy="925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483060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895" y="2996952"/>
            <a:ext cx="997758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895" y="4005064"/>
            <a:ext cx="99775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895" y="5103545"/>
            <a:ext cx="99775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5912"/>
            <a:ext cx="116395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59436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13242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28837"/>
            <a:ext cx="107823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04963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14600"/>
            <a:ext cx="116014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42900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9287"/>
            <a:ext cx="116109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2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62100"/>
            <a:ext cx="109347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3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604962"/>
            <a:ext cx="94392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674862"/>
            <a:ext cx="31813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346226"/>
            <a:ext cx="3200400" cy="3514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2378614"/>
            <a:ext cx="3181350" cy="2762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3212976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266272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5238545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686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25326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51301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404597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42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645024"/>
            <a:ext cx="324802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212976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1056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968167"/>
            <a:ext cx="10001250" cy="201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2389473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15448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183549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229200"/>
            <a:ext cx="10217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46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28825"/>
            <a:ext cx="107442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93305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69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537321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9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24943"/>
            <a:ext cx="10297144" cy="15679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435" y="2636912"/>
            <a:ext cx="9481075" cy="4107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0677" y="2636912"/>
            <a:ext cx="29908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5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394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7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944146"/>
            <a:ext cx="2546703" cy="3769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264" y="2780929"/>
            <a:ext cx="2840784" cy="341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424" y="3116705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926" y="4013101"/>
            <a:ext cx="61661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926" y="4927501"/>
            <a:ext cx="61661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926" y="5818752"/>
            <a:ext cx="61661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5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64579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23713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1496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87238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5819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5819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01008"/>
            <a:ext cx="5819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44845"/>
            <a:ext cx="58197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4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5500"/>
            <a:ext cx="116490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0203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013176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206" y="4437112"/>
            <a:ext cx="40576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763375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50100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57462"/>
            <a:ext cx="106870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775"/>
            <a:ext cx="116300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2025-12-16T09:03:25Z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