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028950"/>
            <a:ext cx="74009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66925"/>
            <a:ext cx="102870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153128" cy="55689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3412" y="2636912"/>
            <a:ext cx="8388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412" y="3597610"/>
            <a:ext cx="8388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412" y="4396264"/>
            <a:ext cx="83889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412" y="5322239"/>
            <a:ext cx="10909212" cy="1371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7631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05064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931038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972759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4973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05672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85347"/>
            <a:ext cx="11034142" cy="1599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268760"/>
            <a:ext cx="117157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66862"/>
            <a:ext cx="111537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605087"/>
            <a:ext cx="101631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717" y="836712"/>
            <a:ext cx="10031859" cy="59127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03163"/>
            <a:ext cx="9721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01816"/>
            <a:ext cx="10369152" cy="1347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869160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853008"/>
            <a:ext cx="77768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66887"/>
            <a:ext cx="110871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450" y="2636912"/>
            <a:ext cx="6983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50" y="3447139"/>
            <a:ext cx="11304190" cy="2513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600200"/>
            <a:ext cx="95726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57400"/>
            <a:ext cx="110680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09823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13656"/>
            <a:ext cx="110680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46085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840" y="3068960"/>
            <a:ext cx="46085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32" y="4869160"/>
            <a:ext cx="113940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4219"/>
            <a:ext cx="11163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1" y="3068960"/>
            <a:ext cx="24538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347" y="3971786"/>
            <a:ext cx="11393337" cy="2409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71587"/>
            <a:ext cx="110299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24744"/>
            <a:ext cx="56886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254" y="2189614"/>
            <a:ext cx="11650378" cy="1527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254" y="3867943"/>
            <a:ext cx="11650378" cy="1527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44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22920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71625"/>
            <a:ext cx="116300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95437"/>
            <a:ext cx="110490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96774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654" y="2996952"/>
            <a:ext cx="10568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654" y="3957651"/>
            <a:ext cx="105688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82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8085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085083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034207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925457"/>
            <a:ext cx="9505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690812"/>
            <a:ext cx="111633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888"/>
            <a:ext cx="11772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