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2" r:id="rId10"/>
    <p:sldId id="331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7" r:id="rId35"/>
    <p:sldId id="356" r:id="rId36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1512" y="3033712"/>
            <a:ext cx="3228975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6737" y="1843087"/>
            <a:ext cx="3438525" cy="3171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7915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605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63275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728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552575"/>
            <a:ext cx="11077575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564904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9387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73646"/>
            <a:ext cx="11696700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900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2533650"/>
            <a:ext cx="11049000" cy="179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629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10900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4018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519237"/>
            <a:ext cx="11077575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3263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738312"/>
            <a:ext cx="11144250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1" y="2564904"/>
            <a:ext cx="1140477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0" y="3482255"/>
            <a:ext cx="158417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87978" y="3482255"/>
            <a:ext cx="230782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1694" y="4442954"/>
            <a:ext cx="584033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780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771650"/>
            <a:ext cx="11029950" cy="331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636912"/>
            <a:ext cx="78488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3447140"/>
            <a:ext cx="11305256" cy="21421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8132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5" y="2286000"/>
            <a:ext cx="9620250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01475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874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638300"/>
            <a:ext cx="11001375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3501008"/>
            <a:ext cx="23762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8535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600200"/>
            <a:ext cx="1167765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781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662112"/>
            <a:ext cx="10868025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467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687050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351498"/>
            <a:ext cx="7272808" cy="31018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8021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8420100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3212976"/>
            <a:ext cx="10513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4127376"/>
            <a:ext cx="10513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5145948"/>
            <a:ext cx="10513168" cy="10906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6202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2566987"/>
            <a:ext cx="10734675" cy="172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210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68150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507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657350"/>
            <a:ext cx="10972800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5657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2119312"/>
            <a:ext cx="10791825" cy="2619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6443" y="3068960"/>
            <a:ext cx="1381125" cy="43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5942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43059"/>
            <a:ext cx="11412586" cy="557031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3140968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828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2000250"/>
            <a:ext cx="10848975" cy="2857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861048"/>
            <a:ext cx="1352550" cy="49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2766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820400" cy="5353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6" y="1484784"/>
            <a:ext cx="6410325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493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552575"/>
            <a:ext cx="10896600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972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83637"/>
          <a:stretch/>
        </p:blipFill>
        <p:spPr>
          <a:xfrm>
            <a:off x="551384" y="1340768"/>
            <a:ext cx="8963025" cy="7200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1998931"/>
            <a:ext cx="6304409" cy="481444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88518" y="1954584"/>
            <a:ext cx="6419850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769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7999"/>
          <a:stretch/>
        </p:blipFill>
        <p:spPr>
          <a:xfrm>
            <a:off x="551384" y="1412776"/>
            <a:ext cx="8963025" cy="360846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35178" y="2420888"/>
            <a:ext cx="757704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5178" y="3358436"/>
            <a:ext cx="9449254" cy="17267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1200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525125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3068960"/>
            <a:ext cx="100811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3971785"/>
            <a:ext cx="100811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5013176"/>
            <a:ext cx="108012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104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605087"/>
            <a:ext cx="11696700" cy="164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428999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91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628800"/>
            <a:ext cx="8763000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430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73088"/>
            <a:ext cx="1173480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227687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69258" y="5170543"/>
            <a:ext cx="421497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540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947862"/>
            <a:ext cx="11734800" cy="2962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3711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340768"/>
            <a:ext cx="11039475" cy="169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3036218"/>
            <a:ext cx="4238625" cy="2647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2" y="2191387"/>
            <a:ext cx="21602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1951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3629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5031779"/>
            <a:ext cx="3924300" cy="1809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456" y="5031778"/>
            <a:ext cx="2808312" cy="15655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882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2025-12-16T09:56:23Z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