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836712"/>
            <a:ext cx="81819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406" y="2935560"/>
            <a:ext cx="657225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6046"/>
            <a:ext cx="11696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24000"/>
            <a:ext cx="107632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594"/>
            <a:ext cx="11163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1152128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941168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867142"/>
            <a:ext cx="64807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126"/>
            <a:ext cx="511492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484784"/>
            <a:ext cx="118110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47937"/>
            <a:ext cx="110394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3112"/>
            <a:ext cx="117062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1852" y="393305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0605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6387"/>
            <a:ext cx="110490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04962"/>
            <a:ext cx="10963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81150"/>
            <a:ext cx="110394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8512" y="2128837"/>
            <a:ext cx="55149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47812"/>
            <a:ext cx="111156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852" y="3789040"/>
            <a:ext cx="10386692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112457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6984" y="5112457"/>
            <a:ext cx="59813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09112" cy="581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94010"/>
            <a:ext cx="10297144" cy="2311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3924" y="6175427"/>
            <a:ext cx="30418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2790" y="6175427"/>
            <a:ext cx="48595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9826"/>
            <a:ext cx="107823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584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89249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248" y="3573016"/>
            <a:ext cx="89000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48" y="4475841"/>
            <a:ext cx="89000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88392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697513"/>
            <a:ext cx="8839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061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64" y="6036518"/>
            <a:ext cx="42672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4829" y="4293096"/>
            <a:ext cx="7299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829" y="5126473"/>
            <a:ext cx="7299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829" y="6052447"/>
            <a:ext cx="72993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502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9787"/>
            <a:ext cx="116681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6330"/>
            <a:ext cx="11677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3470"/>
            <a:ext cx="11772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76450"/>
            <a:ext cx="11115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4964"/>
            <a:ext cx="808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1125"/>
            <a:ext cx="117252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85912"/>
            <a:ext cx="112109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3711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