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28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988840"/>
            <a:ext cx="57054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154" y="3501008"/>
            <a:ext cx="80105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80889"/>
            <a:ext cx="110585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02774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6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917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9000"/>
            <a:ext cx="4608512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50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7059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818788"/>
            <a:ext cx="10225136" cy="1330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69796"/>
            <a:ext cx="10225136" cy="13302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0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459" y="1007318"/>
            <a:ext cx="10144125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64904"/>
            <a:ext cx="900100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005064"/>
            <a:ext cx="936104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562747"/>
            <a:ext cx="936104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15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90662"/>
            <a:ext cx="109728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573016"/>
            <a:ext cx="7920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14537"/>
            <a:ext cx="110585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005064"/>
            <a:ext cx="7920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328737"/>
            <a:ext cx="105441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2042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978356"/>
            <a:ext cx="3888432" cy="28350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3140968"/>
            <a:ext cx="144016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72800" cy="278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9552" y="3501008"/>
            <a:ext cx="3915758" cy="316835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69732" y="3134547"/>
            <a:ext cx="239847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04962"/>
            <a:ext cx="109537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414611"/>
            <a:ext cx="10353675" cy="503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2276872"/>
            <a:ext cx="280831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4429763"/>
            <a:ext cx="1859518" cy="1663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50607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260801"/>
            <a:ext cx="5381625" cy="155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636912"/>
            <a:ext cx="5616624" cy="653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551312"/>
            <a:ext cx="6192688" cy="16115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0534" y="5115768"/>
            <a:ext cx="6675665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20534" y="6018593"/>
            <a:ext cx="6675665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2025-12-16T05:15:27Z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