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68760"/>
            <a:ext cx="9629775" cy="205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3731096"/>
            <a:ext cx="7362825" cy="2362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976437"/>
            <a:ext cx="11658600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005064"/>
            <a:ext cx="20882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543175"/>
            <a:ext cx="11801475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8775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564904"/>
            <a:ext cx="5400600" cy="3024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6040" y="3203898"/>
            <a:ext cx="5400600" cy="3024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74432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10225136" cy="495491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6092788"/>
            <a:ext cx="7765698" cy="57657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2636912"/>
            <a:ext cx="18722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23137" y="2636912"/>
            <a:ext cx="18722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05912" y="3573016"/>
            <a:ext cx="8562496" cy="6144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05912" y="4522140"/>
            <a:ext cx="10362696" cy="141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05912" y="6073148"/>
            <a:ext cx="8562496" cy="6144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3068960"/>
            <a:ext cx="15841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54430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221088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409825"/>
            <a:ext cx="11658600" cy="203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573016"/>
            <a:ext cx="10801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76375"/>
            <a:ext cx="1173480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645024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214562"/>
            <a:ext cx="11696700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3789040"/>
            <a:ext cx="20882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9192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365104"/>
            <a:ext cx="4104456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07238" y="4365104"/>
            <a:ext cx="4104456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3495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052" y="4863802"/>
            <a:ext cx="10953750" cy="173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4863802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033587"/>
            <a:ext cx="1175385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3861048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2025-12-16T06:53:22Z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