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26" r:id="rId23"/>
    <p:sldId id="325" r:id="rId24"/>
    <p:sldId id="347" r:id="rId25"/>
    <p:sldId id="348" r:id="rId26"/>
    <p:sldId id="349" r:id="rId27"/>
    <p:sldId id="346" r:id="rId28"/>
    <p:sldId id="351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3070225"/>
            <a:ext cx="652780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790575"/>
            <a:ext cx="92329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2645" y="5478145"/>
            <a:ext cx="11303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9736" y="2909453"/>
            <a:ext cx="8292628" cy="2244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6682" y="5227781"/>
            <a:ext cx="8846809" cy="1025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917065"/>
            <a:ext cx="7308850" cy="263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93846" y="3565235"/>
            <a:ext cx="3572845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6209" y="4128654"/>
            <a:ext cx="3572845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091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4646" y="3482108"/>
            <a:ext cx="102360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7046" y="4008581"/>
            <a:ext cx="141153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6064" y="4525818"/>
            <a:ext cx="654154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854200"/>
            <a:ext cx="9271000" cy="314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791" y="1921162"/>
            <a:ext cx="3914591" cy="253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0901" y="4507344"/>
            <a:ext cx="7387463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8985"/>
            <a:ext cx="97472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660" y="2289175"/>
            <a:ext cx="7143750" cy="399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4937" y="3315853"/>
            <a:ext cx="7562954" cy="1838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7301" y="5320144"/>
            <a:ext cx="6703972" cy="923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2254250"/>
            <a:ext cx="9251950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171575"/>
            <a:ext cx="93154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6246" y="1117598"/>
            <a:ext cx="5715681" cy="31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615" y="1221740"/>
            <a:ext cx="3634105" cy="29044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0973" y="4355053"/>
            <a:ext cx="957648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9373" y="4946180"/>
            <a:ext cx="9576482" cy="697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81050"/>
            <a:ext cx="97663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862330"/>
            <a:ext cx="9315450" cy="496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90" y="5962015"/>
            <a:ext cx="821690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2574" y="872942"/>
            <a:ext cx="4588844" cy="2424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6392" y="3394471"/>
            <a:ext cx="7821572" cy="1399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2500" y="4853815"/>
            <a:ext cx="9484117" cy="1713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806450"/>
            <a:ext cx="96837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70" y="836295"/>
            <a:ext cx="49784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295400"/>
            <a:ext cx="970915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3992" y="1302326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0102" y="3934690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428750"/>
            <a:ext cx="93726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7919" y="1482543"/>
            <a:ext cx="6768625" cy="4382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268730"/>
            <a:ext cx="7226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4391" y="1390179"/>
            <a:ext cx="7646081" cy="4585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36930"/>
            <a:ext cx="98107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9590" y="5929745"/>
            <a:ext cx="607973" cy="40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9481" y="5957454"/>
            <a:ext cx="607973" cy="40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5300" y="5920508"/>
            <a:ext cx="607973" cy="40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8536" y="5948218"/>
            <a:ext cx="607973" cy="40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176" y="1276927"/>
            <a:ext cx="925195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3153" y="1283854"/>
            <a:ext cx="607973" cy="40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7298" y="1838036"/>
            <a:ext cx="607973" cy="407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193800"/>
            <a:ext cx="92710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0971" y="1191489"/>
            <a:ext cx="4875174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262" y="1838035"/>
            <a:ext cx="5670850" cy="4183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006" y="1278315"/>
            <a:ext cx="3649230" cy="2585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04925"/>
            <a:ext cx="97282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92519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1626" y="3408215"/>
            <a:ext cx="1272992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3335" y="3500578"/>
            <a:ext cx="1272992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6644" y="3417450"/>
            <a:ext cx="197495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2681" y="3454396"/>
            <a:ext cx="197495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2710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5805170"/>
            <a:ext cx="91884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540" y="5229225"/>
            <a:ext cx="84455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6540" y="5805170"/>
            <a:ext cx="704850" cy="36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7006" y="831271"/>
            <a:ext cx="9908993" cy="3417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7697" y="4341089"/>
            <a:ext cx="10518593" cy="218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32155"/>
            <a:ext cx="9772650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5283200"/>
            <a:ext cx="9728200" cy="146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53992" y="1302326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4755" y="2632363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9410" y="5791199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38225"/>
            <a:ext cx="976630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3992" y="1560944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0174" y="4849089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9510" y="761365"/>
            <a:ext cx="976630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470" y="2891155"/>
            <a:ext cx="9334500" cy="90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355" y="3429000"/>
            <a:ext cx="5969000" cy="1397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880" y="5044440"/>
            <a:ext cx="7143750" cy="1047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7810" y="1283853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43156" y="3380508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96950"/>
            <a:ext cx="972820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6283" y="1570181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790575"/>
            <a:ext cx="97472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8574" y="1838035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3992" y="5634181"/>
            <a:ext cx="41400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41045"/>
            <a:ext cx="9829800" cy="321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4135755"/>
            <a:ext cx="6711950" cy="239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545" y="3576955"/>
            <a:ext cx="241935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77701" y="1745671"/>
            <a:ext cx="2233572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4646" y="3389744"/>
            <a:ext cx="102360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1341755"/>
            <a:ext cx="97091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210" y="1867535"/>
            <a:ext cx="970280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8283" y="1754907"/>
            <a:ext cx="644918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0938" y="3925452"/>
            <a:ext cx="644918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2026-01-08T05:52:19Z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