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081337"/>
            <a:ext cx="6210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437112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753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1733"/>
            <a:ext cx="9720461" cy="3821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132856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7362"/>
            <a:ext cx="116395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2930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1881187"/>
            <a:ext cx="72390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60618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229200"/>
            <a:ext cx="932497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2" y="1943100"/>
            <a:ext cx="33813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647733"/>
            <a:ext cx="3044577" cy="3069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836712"/>
            <a:ext cx="10293173" cy="28110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2348880"/>
            <a:ext cx="86409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861048"/>
            <a:ext cx="354330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386104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57375"/>
            <a:ext cx="116776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727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22108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5157192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6412"/>
            <a:ext cx="108013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85925"/>
            <a:ext cx="10915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8691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56992"/>
            <a:ext cx="655272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67818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584" y="4535835"/>
            <a:ext cx="7675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1343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852936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3261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415518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920" y="5301208"/>
            <a:ext cx="10009112" cy="1106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8880"/>
            <a:ext cx="59626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74" y="3117552"/>
            <a:ext cx="6765261" cy="2111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19250"/>
            <a:ext cx="83820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342" y="1700808"/>
            <a:ext cx="40195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1155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2420888"/>
            <a:ext cx="4029075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685" y="2487563"/>
            <a:ext cx="4019550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8287" y="2394177"/>
            <a:ext cx="7197873" cy="1322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287" y="3933056"/>
            <a:ext cx="5613697" cy="72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287" y="4654581"/>
            <a:ext cx="5613697" cy="706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287" y="5568981"/>
            <a:ext cx="4245545" cy="706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3047" y="5568981"/>
            <a:ext cx="4245545" cy="706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83629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80928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91156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24533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153738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6102862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505075"/>
            <a:ext cx="104965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420888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6604" y="342900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5" y="3068960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5" y="4064383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5" y="4874611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5" y="5673264"/>
            <a:ext cx="4896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71151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9090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40893"/>
            <a:ext cx="67652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633662"/>
            <a:ext cx="98202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72317" cy="55852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1490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6274" y="5144503"/>
            <a:ext cx="67822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57350"/>
            <a:ext cx="11620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26667"/>
            <a:ext cx="6624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41067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843892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677270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0105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150" y="2420888"/>
            <a:ext cx="62239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150" y="3335288"/>
            <a:ext cx="62239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151" y="4295987"/>
            <a:ext cx="269553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5478" y="4295987"/>
            <a:ext cx="569883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726" y="5229200"/>
            <a:ext cx="686041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