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562100"/>
            <a:ext cx="82105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0676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149080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5271824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064" y="908720"/>
            <a:ext cx="10682576" cy="3456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581128"/>
            <a:ext cx="4692673" cy="21330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8092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68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331418"/>
            <a:ext cx="447675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30673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90392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412776"/>
            <a:ext cx="120396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373216"/>
            <a:ext cx="30670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36510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4978" y="5152183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43125"/>
            <a:ext cx="117824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395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25019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27844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34842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5972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08920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565447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502996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62062"/>
            <a:ext cx="118776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87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029547"/>
            <a:ext cx="998220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12" y="2024062"/>
            <a:ext cx="52863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1625"/>
            <a:ext cx="116776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56992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9978" y="4410288"/>
            <a:ext cx="28385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586" y="4293096"/>
            <a:ext cx="44958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268760"/>
            <a:ext cx="11830050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050060"/>
            <a:ext cx="4143375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809" y="4941540"/>
            <a:ext cx="3981450" cy="64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309145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47887"/>
            <a:ext cx="117824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5081"/>
            <a:ext cx="108394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735295"/>
            <a:ext cx="670560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670" y="2204864"/>
            <a:ext cx="65614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670" y="3177138"/>
            <a:ext cx="6417418" cy="1620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05164"/>
            <a:ext cx="54726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03817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8769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636912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86036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88861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4012"/>
            <a:ext cx="116014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725144"/>
            <a:ext cx="331236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4103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052736"/>
            <a:ext cx="48958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212976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69502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053351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89344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35461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30884"/>
            <a:ext cx="9361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356992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890" y="4329266"/>
            <a:ext cx="6436198" cy="2196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049"/>
          <a:stretch/>
        </p:blipFill>
        <p:spPr>
          <a:xfrm>
            <a:off x="1415480" y="116632"/>
            <a:ext cx="7575947" cy="668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84784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364460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90434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81685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1948" y="4181685"/>
            <a:ext cx="37002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7724" y="5049786"/>
            <a:ext cx="72445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7724" y="5964186"/>
            <a:ext cx="72445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5012"/>
            <a:ext cx="11677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91683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3291" y="191683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2734" y="300485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5285" y="3965551"/>
            <a:ext cx="25580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241"/>
            <a:ext cx="11157892" cy="5515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4475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1990725"/>
            <a:ext cx="51720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461" y="5013176"/>
            <a:ext cx="9363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226023"/>
            <a:ext cx="3141786" cy="25873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6681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00888" y="3284984"/>
            <a:ext cx="3131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5025"/>
            <a:ext cx="11753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2976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34779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02880"/>
            <a:ext cx="5904656" cy="1694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