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3109912"/>
            <a:ext cx="98679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66925"/>
            <a:ext cx="110299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066925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3849" y="3108647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2375" y="3108647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71625"/>
            <a:ext cx="109918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56027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2408" y="2567272"/>
            <a:ext cx="1277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22201"/>
            <a:ext cx="116490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62100"/>
            <a:ext cx="111347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95189"/>
            <a:ext cx="110585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76190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97992"/>
            <a:ext cx="11217894" cy="1923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00262"/>
            <a:ext cx="110966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157192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08920"/>
            <a:ext cx="92678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22920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48" y="1260301"/>
            <a:ext cx="116967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870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66862"/>
            <a:ext cx="110585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56686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5202" y="248126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00200"/>
            <a:ext cx="110109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633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81128"/>
            <a:ext cx="4867275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645024"/>
            <a:ext cx="1130731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57412"/>
            <a:ext cx="112109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6205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66837"/>
            <a:ext cx="110775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870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62225"/>
            <a:ext cx="110299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1277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963" y="4410619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04962"/>
            <a:ext cx="11049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57375"/>
            <a:ext cx="110871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5499"/>
            <a:ext cx="10502007" cy="48628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68" y="6260169"/>
            <a:ext cx="7575364" cy="55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32856"/>
            <a:ext cx="99631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8989"/>
            <a:ext cx="117062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90675"/>
            <a:ext cx="110299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9834" cy="55320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6413"/>
            <a:ext cx="11677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2920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66198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49" y="2373213"/>
            <a:ext cx="109251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2025-12-16T10:04:51Z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