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  <p:sldId id="339" r:id="rId18"/>
    <p:sldId id="338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0" y="3057525"/>
            <a:ext cx="85344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368425"/>
            <a:ext cx="9747250" cy="412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1625" y="4294907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836930"/>
            <a:ext cx="98488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9443" y="2031998"/>
            <a:ext cx="3729866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7370" y="3278907"/>
            <a:ext cx="6264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33905" y="5819140"/>
            <a:ext cx="626745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764540"/>
            <a:ext cx="972185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5949315"/>
            <a:ext cx="1466850" cy="76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31007" y="1930398"/>
            <a:ext cx="1088266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7842" y="4941452"/>
            <a:ext cx="6851757" cy="1764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1917065"/>
            <a:ext cx="6921500" cy="259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0424" y="2475343"/>
            <a:ext cx="7064193" cy="2826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972185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5229225"/>
            <a:ext cx="64643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6134100" cy="544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1268730"/>
            <a:ext cx="2311400" cy="239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50133" y="858979"/>
            <a:ext cx="6399175" cy="5569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908685"/>
            <a:ext cx="97282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4933" y="4008580"/>
            <a:ext cx="8117139" cy="1948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764540"/>
            <a:ext cx="8636000" cy="568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7151" y="840506"/>
            <a:ext cx="9641139" cy="26508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2569" y="3666835"/>
            <a:ext cx="8366521" cy="27247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47250" cy="587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4243" y="3195780"/>
            <a:ext cx="5300048" cy="3454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1196975"/>
            <a:ext cx="4711700" cy="416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553" y="1209962"/>
            <a:ext cx="6639320" cy="4110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64540"/>
            <a:ext cx="5759450" cy="43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950" y="1341120"/>
            <a:ext cx="9690100" cy="3606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61625" y="1422398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15443" y="3823853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979170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4004945"/>
            <a:ext cx="6546850" cy="1625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4615" y="2781300"/>
            <a:ext cx="2006600" cy="3111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65770" y="3971635"/>
            <a:ext cx="6860994" cy="17733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981075"/>
            <a:ext cx="6235700" cy="461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8424" y="1025234"/>
            <a:ext cx="8126375" cy="4572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981075"/>
            <a:ext cx="72644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4862" y="997525"/>
            <a:ext cx="9539538" cy="50707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495155" cy="59448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37988" y="4969161"/>
            <a:ext cx="922011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775" y="1066800"/>
            <a:ext cx="91884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4861" y="1219198"/>
            <a:ext cx="6316048" cy="3906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5552" y="5283198"/>
            <a:ext cx="9373284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501505" cy="599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1030"/>
            <a:ext cx="7969250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7510" y="3429000"/>
            <a:ext cx="2476500" cy="243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052830"/>
            <a:ext cx="92329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67588" y="1607125"/>
            <a:ext cx="608331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51806" y="1625597"/>
            <a:ext cx="672629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1225550"/>
            <a:ext cx="9213850" cy="440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7153" y="1182252"/>
            <a:ext cx="9502592" cy="2235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7007" y="3574470"/>
            <a:ext cx="9502592" cy="2272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764540"/>
            <a:ext cx="9702800" cy="600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21261" y="5283198"/>
            <a:ext cx="783466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3480" y="6068289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91700" cy="589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2389" y="3574471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1626" y="5495635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836930"/>
            <a:ext cx="91948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70060" y="5514107"/>
            <a:ext cx="995903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1484630"/>
            <a:ext cx="6178550" cy="354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007" y="1403926"/>
            <a:ext cx="6981066" cy="3860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02800" cy="2368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165" y="3133090"/>
            <a:ext cx="4127500" cy="288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0327" y="2869029"/>
            <a:ext cx="3632777" cy="3251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3573145"/>
            <a:ext cx="9232900" cy="233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981075"/>
            <a:ext cx="9169400" cy="240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11588" y="5394034"/>
            <a:ext cx="8643611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7931150" cy="389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3845" y="3429000"/>
            <a:ext cx="3225800" cy="2901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48533" y="646544"/>
            <a:ext cx="8117139" cy="21705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116" y="2992580"/>
            <a:ext cx="6371466" cy="1791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4787" y="3417455"/>
            <a:ext cx="3722465" cy="3050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21030"/>
            <a:ext cx="6775450" cy="568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5949315"/>
            <a:ext cx="2584450" cy="412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7880" y="5974715"/>
            <a:ext cx="1758950" cy="38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170" y="6453505"/>
            <a:ext cx="2330450" cy="374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07152" y="646544"/>
            <a:ext cx="5484775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8679" y="1219200"/>
            <a:ext cx="7766157" cy="555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863600"/>
            <a:ext cx="9169400" cy="513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6388" y="914398"/>
            <a:ext cx="9558012" cy="5033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2250" y="850900"/>
            <a:ext cx="9207500" cy="515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1806" y="868216"/>
            <a:ext cx="9733503" cy="52832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981075"/>
            <a:ext cx="6959600" cy="514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7151" y="868217"/>
            <a:ext cx="9123903" cy="5412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965200"/>
            <a:ext cx="9791700" cy="492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0861" y="979053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0861" y="4793671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7605" y="1052830"/>
            <a:ext cx="9785350" cy="239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3644900"/>
            <a:ext cx="9721850" cy="189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6207" y="1588653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32316" y="4294908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593850"/>
            <a:ext cx="9772650" cy="367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0862" y="2207489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882775"/>
            <a:ext cx="9772650" cy="309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847147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946150"/>
            <a:ext cx="9721850" cy="496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9334" y="2854034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905000"/>
            <a:ext cx="836295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2026-01-08T05:45:35Z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