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1908820"/>
            <a:ext cx="51244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3415655"/>
            <a:ext cx="116681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87915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9434" y="2276872"/>
            <a:ext cx="987106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434" y="3191272"/>
            <a:ext cx="987106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434" y="4105672"/>
            <a:ext cx="987106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434" y="5020072"/>
            <a:ext cx="987106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77533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530" y="2204864"/>
            <a:ext cx="892983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30" y="2991943"/>
            <a:ext cx="892983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530" y="3813745"/>
            <a:ext cx="892983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530" y="4820742"/>
            <a:ext cx="892983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530" y="5850888"/>
            <a:ext cx="892983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60674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924944"/>
            <a:ext cx="496855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365104"/>
            <a:ext cx="4968552" cy="1140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7904" y="5786661"/>
            <a:ext cx="14898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7972425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21088"/>
            <a:ext cx="63367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938719"/>
            <a:ext cx="63367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876268"/>
            <a:ext cx="63367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82772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84" y="2708945"/>
            <a:ext cx="8802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84" y="3542322"/>
            <a:ext cx="8802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84" y="4503021"/>
            <a:ext cx="8802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0487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8920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658824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781568"/>
            <a:ext cx="9865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3441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3372" y="2636912"/>
            <a:ext cx="84489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372" y="3667059"/>
            <a:ext cx="84489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372" y="4731930"/>
            <a:ext cx="84489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2489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48880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43361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200830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242551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53816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962870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923569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2575"/>
            <a:ext cx="116205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278" y="1196752"/>
            <a:ext cx="96202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94330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16588"/>
            <a:ext cx="94330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685631"/>
            <a:ext cx="94330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576881"/>
            <a:ext cx="9433048" cy="1134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