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  <p:sldId id="364" r:id="rId24"/>
    <p:sldId id="365" r:id="rId25"/>
    <p:sldId id="366" r:id="rId26"/>
    <p:sldId id="367" r:id="rId27"/>
    <p:sldId id="368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2100" y="3070225"/>
            <a:ext cx="6527800" cy="71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836930"/>
            <a:ext cx="9766300" cy="319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4149090"/>
            <a:ext cx="9105900" cy="167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15447" y="1681017"/>
            <a:ext cx="487899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0792" y="5283198"/>
            <a:ext cx="487899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006475"/>
            <a:ext cx="9290050" cy="484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1038225"/>
            <a:ext cx="97282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9047" y="2189017"/>
            <a:ext cx="764989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8029" y="4645890"/>
            <a:ext cx="764989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1120" y="5255490"/>
            <a:ext cx="2372116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764540"/>
            <a:ext cx="9747250" cy="574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2940" y="6367145"/>
            <a:ext cx="5467350" cy="36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6901" y="3703780"/>
            <a:ext cx="764989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835660"/>
            <a:ext cx="9791700" cy="347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7685" y="4538980"/>
            <a:ext cx="8947150" cy="158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46647" y="1958108"/>
            <a:ext cx="764989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38064" y="4479634"/>
            <a:ext cx="6950223" cy="958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27228" y="5643417"/>
            <a:ext cx="9502589" cy="461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1212850"/>
            <a:ext cx="9785350" cy="443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5774" y="4257962"/>
            <a:ext cx="4265571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8829" y="4904507"/>
            <a:ext cx="4265571" cy="785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863600"/>
            <a:ext cx="9785350" cy="513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5774" y="4368799"/>
            <a:ext cx="7646081" cy="1062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93479" y="5514107"/>
            <a:ext cx="5189211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863600"/>
            <a:ext cx="9766300" cy="513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8065" y="3777672"/>
            <a:ext cx="6131317" cy="1062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4146" y="5052291"/>
            <a:ext cx="6299200" cy="1062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2564765"/>
            <a:ext cx="4610100" cy="1612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560" y="4436745"/>
            <a:ext cx="9232900" cy="2120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270" y="692785"/>
            <a:ext cx="7931150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7845" y="1130935"/>
            <a:ext cx="4559300" cy="189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9605" y="2061210"/>
            <a:ext cx="971550" cy="4572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553338" y="5006108"/>
            <a:ext cx="9511826" cy="1616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66502" y="3472871"/>
            <a:ext cx="506371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86939" y="3500580"/>
            <a:ext cx="506371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16612" y="3537525"/>
            <a:ext cx="571024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92467" y="3519052"/>
            <a:ext cx="571024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903667" y="3537525"/>
            <a:ext cx="571024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600" y="836930"/>
            <a:ext cx="9702800" cy="554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836930"/>
            <a:ext cx="555625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2850" y="1557020"/>
            <a:ext cx="9766300" cy="4572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056495" y="1557020"/>
            <a:ext cx="635000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56495" y="4404995"/>
            <a:ext cx="635000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025" y="1822450"/>
            <a:ext cx="9251950" cy="321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5483" y="1838035"/>
            <a:ext cx="9761208" cy="10160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2473" y="2964871"/>
            <a:ext cx="9855200" cy="10160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6320" y="4119416"/>
            <a:ext cx="9761208" cy="10160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933450"/>
            <a:ext cx="9709150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405" y="5949315"/>
            <a:ext cx="1054100" cy="40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59230" y="4137889"/>
            <a:ext cx="506371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79739" y="5347853"/>
            <a:ext cx="931243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908685"/>
            <a:ext cx="3759200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430" y="2061210"/>
            <a:ext cx="3486150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50138" y="942108"/>
            <a:ext cx="6131317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0955" y="2124363"/>
            <a:ext cx="3293682" cy="26037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764540"/>
            <a:ext cx="9721850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4025" y="3227070"/>
            <a:ext cx="9124950" cy="224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75228" y="3186545"/>
            <a:ext cx="534081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5846" y="3777672"/>
            <a:ext cx="534081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99228" y="3759199"/>
            <a:ext cx="561790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914400"/>
            <a:ext cx="93154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2574" y="3362036"/>
            <a:ext cx="9280917" cy="2706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700" y="833755"/>
            <a:ext cx="9728200" cy="570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330" y="1588135"/>
            <a:ext cx="5867400" cy="266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7847" y="1394690"/>
            <a:ext cx="6131317" cy="3334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680" y="849630"/>
            <a:ext cx="91948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9374" y="905163"/>
            <a:ext cx="9844335" cy="52185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600" y="1152525"/>
            <a:ext cx="9702800" cy="4552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56495" y="1377315"/>
            <a:ext cx="635000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6495" y="4017645"/>
            <a:ext cx="635000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1460500"/>
            <a:ext cx="9728200" cy="393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95374" y="1856508"/>
            <a:ext cx="580262" cy="41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70865" y="4313381"/>
            <a:ext cx="487899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914525"/>
            <a:ext cx="97472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33338" y="3288145"/>
            <a:ext cx="487899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115" y="1538605"/>
            <a:ext cx="9721850" cy="105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365" y="2852420"/>
            <a:ext cx="9372600" cy="220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0792" y="2844799"/>
            <a:ext cx="487899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950" y="1616075"/>
            <a:ext cx="9436100" cy="362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913130"/>
            <a:ext cx="9728200" cy="539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2388" y="1551707"/>
            <a:ext cx="469430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180" y="772160"/>
            <a:ext cx="9728200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505" y="4518660"/>
            <a:ext cx="8699500" cy="2146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52392" y="4405745"/>
            <a:ext cx="487899" cy="47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72</cp:revision>
  <dcterms:created xsi:type="dcterms:W3CDTF">2015-09-16T06:44:00Z</dcterms:created>
  <dcterms:modified xsi:type="dcterms:W3CDTF">2026-01-05T09:07:49Z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