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9" r:id="rId7"/>
    <p:sldId id="328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9" r:id="rId17"/>
    <p:sldId id="337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212" y="3014662"/>
            <a:ext cx="726757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10770790" cy="33531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016241"/>
            <a:ext cx="3353569" cy="28236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3212976"/>
            <a:ext cx="7439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52637"/>
            <a:ext cx="111442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005064"/>
            <a:ext cx="7439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56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2346" y="3239751"/>
            <a:ext cx="321945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484784"/>
            <a:ext cx="1100137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50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133600"/>
            <a:ext cx="103822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933056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0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9660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1067" y="3212976"/>
            <a:ext cx="2381250" cy="3324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2260501"/>
            <a:ext cx="7439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15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081212"/>
            <a:ext cx="109918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4005064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37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00212"/>
            <a:ext cx="108966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4293096"/>
            <a:ext cx="7439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33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1628775"/>
            <a:ext cx="44577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47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66837"/>
            <a:ext cx="111156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80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89439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96952"/>
            <a:ext cx="676875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7265" y="4431618"/>
            <a:ext cx="77030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7265" y="5160823"/>
            <a:ext cx="89991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38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00200"/>
            <a:ext cx="111537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645024"/>
            <a:ext cx="7439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859" y="980728"/>
            <a:ext cx="10334749" cy="580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22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404937"/>
            <a:ext cx="101822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933056"/>
            <a:ext cx="75608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847456"/>
            <a:ext cx="75608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3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8401"/>
            <a:ext cx="111252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73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824037"/>
            <a:ext cx="103060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2975" y="3645024"/>
            <a:ext cx="6665193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824037"/>
            <a:ext cx="30670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71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88840"/>
            <a:ext cx="59531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89040"/>
            <a:ext cx="666519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725144"/>
            <a:ext cx="666519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38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84784"/>
            <a:ext cx="1110615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4015" y="4282827"/>
            <a:ext cx="317182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68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390650"/>
            <a:ext cx="102012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362" y="2348879"/>
            <a:ext cx="6665193" cy="2232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362" y="4797152"/>
            <a:ext cx="6665193" cy="15754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476672"/>
            <a:ext cx="7229475" cy="591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196752"/>
            <a:ext cx="666519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169026"/>
            <a:ext cx="666519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2921381"/>
            <a:ext cx="666519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3870505"/>
            <a:ext cx="7632848" cy="2701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17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57350"/>
            <a:ext cx="1106805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373216"/>
            <a:ext cx="51816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08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557212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984276"/>
            <a:ext cx="4457700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3068960"/>
            <a:ext cx="55721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37062"/>
            <a:ext cx="5904656" cy="11714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29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247775"/>
            <a:ext cx="110585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924944"/>
            <a:ext cx="7439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972502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929775"/>
            <a:ext cx="4195118" cy="28836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4696" y="3281703"/>
            <a:ext cx="8335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4696" y="4068781"/>
            <a:ext cx="6031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4696" y="4941168"/>
            <a:ext cx="6463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98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858375" cy="3152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645024"/>
            <a:ext cx="4733925" cy="3105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77763" y="1355236"/>
            <a:ext cx="63640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4887" y="2269636"/>
            <a:ext cx="37289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54614" y="2269636"/>
            <a:ext cx="37289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5358" y="2924944"/>
            <a:ext cx="92671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5358" y="3735172"/>
            <a:ext cx="54506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19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2266950"/>
            <a:ext cx="995362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9049" y="2996952"/>
            <a:ext cx="100595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9049" y="3922927"/>
            <a:ext cx="100595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50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09725"/>
            <a:ext cx="110394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64904"/>
            <a:ext cx="7439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204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861048"/>
            <a:ext cx="3914775" cy="2933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077072"/>
            <a:ext cx="2419350" cy="1733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5840" y="4077072"/>
            <a:ext cx="2238375" cy="1724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00456" y="3293021"/>
            <a:ext cx="7439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81162"/>
            <a:ext cx="109918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365104"/>
            <a:ext cx="7439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1124744"/>
            <a:ext cx="3581400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013176"/>
            <a:ext cx="88487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156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941168"/>
            <a:ext cx="7439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662112"/>
            <a:ext cx="106299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2025-12-16T04:13:35Z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