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2" y="3033712"/>
            <a:ext cx="32289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717032"/>
            <a:ext cx="9248775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1755" y="2420901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0068" y="3983483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76672"/>
            <a:ext cx="7134225" cy="614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356992"/>
            <a:ext cx="58326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4869160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5934031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77627"/>
            <a:ext cx="75438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980" y="2564904"/>
            <a:ext cx="865837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509120"/>
            <a:ext cx="40324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5949279"/>
            <a:ext cx="4032448" cy="612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6964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0968"/>
            <a:ext cx="799288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753372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783519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09687"/>
            <a:ext cx="115633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6583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96952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96546"/>
            <a:ext cx="6552728" cy="1236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2550"/>
            <a:ext cx="117062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5721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08920"/>
            <a:ext cx="75723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24062"/>
            <a:ext cx="116681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908720"/>
            <a:ext cx="89916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860751"/>
            <a:ext cx="10734675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83905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2224087"/>
            <a:ext cx="93535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0483"/>
            <a:ext cx="11089232" cy="5480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636912"/>
            <a:ext cx="37444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5445224"/>
            <a:ext cx="792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35571"/>
            <a:ext cx="116681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85925"/>
            <a:ext cx="108966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700" y="4451995"/>
            <a:ext cx="45842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10858500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9225"/>
            <a:ext cx="117824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452687"/>
            <a:ext cx="98964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208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1204" y="24208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8571" y="3555207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33525"/>
            <a:ext cx="108394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299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437112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525132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628900"/>
            <a:ext cx="107346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05000"/>
            <a:ext cx="115824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7281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155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13176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85962"/>
            <a:ext cx="117157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5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76462"/>
            <a:ext cx="116681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789040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4525"/>
            <a:ext cx="115347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91344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658" y="2348880"/>
            <a:ext cx="93567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58" y="3263280"/>
            <a:ext cx="93567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658" y="4235553"/>
            <a:ext cx="93567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658" y="5230976"/>
            <a:ext cx="93567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886"/>
            <a:ext cx="116776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45027" y="551388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