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29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3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967037"/>
            <a:ext cx="70866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476672"/>
            <a:ext cx="525780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824561"/>
            <a:ext cx="100107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805264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437112"/>
            <a:ext cx="81248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965" y="396796"/>
            <a:ext cx="34099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90675"/>
            <a:ext cx="111823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280255"/>
            <a:ext cx="180020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49" y="1412776"/>
            <a:ext cx="11010900" cy="253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140918"/>
            <a:ext cx="3648075" cy="360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1504" y="3068960"/>
            <a:ext cx="230425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47887"/>
            <a:ext cx="110871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924944"/>
            <a:ext cx="230425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7" y="2924944"/>
            <a:ext cx="1710603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9377" y="3804620"/>
            <a:ext cx="1121079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14487"/>
            <a:ext cx="109442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428999"/>
            <a:ext cx="2160240" cy="1656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869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06161"/>
            <a:ext cx="5544616" cy="1518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815042"/>
            <a:ext cx="5544616" cy="15189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293096"/>
            <a:ext cx="172819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9225"/>
            <a:ext cx="109537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586037"/>
            <a:ext cx="100107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62965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060848"/>
            <a:ext cx="5048651" cy="4680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2070086"/>
            <a:ext cx="4969968" cy="464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6310"/>
            <a:ext cx="109632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3937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999831"/>
            <a:ext cx="64960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1727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657475"/>
            <a:ext cx="88868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536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1051316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900" y="3870757"/>
            <a:ext cx="504509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95034"/>
            <a:ext cx="1051316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57412"/>
            <a:ext cx="109918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576387"/>
            <a:ext cx="100965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166937"/>
            <a:ext cx="100679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952625"/>
            <a:ext cx="110299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077072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766887"/>
            <a:ext cx="100107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98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457325"/>
            <a:ext cx="103060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2539"/>
            <a:ext cx="10657184" cy="1590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75063"/>
            <a:ext cx="489654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1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76350"/>
            <a:ext cx="100584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654" y="1916832"/>
            <a:ext cx="241305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1916832"/>
            <a:ext cx="576064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086" y="2831232"/>
            <a:ext cx="9932425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086" y="3560437"/>
            <a:ext cx="9932425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086" y="4428538"/>
            <a:ext cx="9932425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086" y="5308214"/>
            <a:ext cx="10796522" cy="15497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50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3822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9225"/>
            <a:ext cx="110966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509120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229200"/>
            <a:ext cx="9544050" cy="84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226" y="1484784"/>
            <a:ext cx="49625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938337"/>
            <a:ext cx="104013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964270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90637"/>
            <a:ext cx="111442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834441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2025-12-16T05:19:22Z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