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988840"/>
            <a:ext cx="59626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10544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85912"/>
            <a:ext cx="9658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56155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428428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18557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48704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36724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52482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852936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09462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693310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47703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58873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77445"/>
            <a:ext cx="81369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7143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73448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28787"/>
            <a:ext cx="11601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221088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81200"/>
            <a:ext cx="116490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293096"/>
            <a:ext cx="113772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34264" cy="58878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1170" y="2564904"/>
            <a:ext cx="539888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1170" y="4149080"/>
            <a:ext cx="5398886" cy="1010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1170" y="5589239"/>
            <a:ext cx="9863382" cy="1135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7702"/>
            <a:ext cx="10945216" cy="5463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9455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73303"/>
            <a:ext cx="74168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29830"/>
            <a:ext cx="74168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97931"/>
            <a:ext cx="74168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90700"/>
            <a:ext cx="118014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14096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4159" y="412481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62125"/>
            <a:ext cx="115633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454822"/>
            <a:ext cx="1584176" cy="1342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522"/>
            <a:ext cx="116014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13518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97366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