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44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1" r:id="rId18"/>
    <p:sldId id="330" r:id="rId19"/>
    <p:sldId id="329" r:id="rId20"/>
    <p:sldId id="328" r:id="rId21"/>
    <p:sldId id="327" r:id="rId22"/>
    <p:sldId id="326" r:id="rId23"/>
    <p:sldId id="325" r:id="rId24"/>
    <p:sldId id="345" r:id="rId25"/>
    <p:sldId id="346" r:id="rId26"/>
    <p:sldId id="347" r:id="rId27"/>
    <p:sldId id="349" r:id="rId28"/>
    <p:sldId id="348" r:id="rId29"/>
    <p:sldId id="350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4325" y="3028950"/>
            <a:ext cx="6483350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1133475"/>
            <a:ext cx="979170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90589" y="5118085"/>
            <a:ext cx="4481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2263775"/>
            <a:ext cx="9728200" cy="233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01133" y="3991249"/>
            <a:ext cx="605121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9510" y="1128395"/>
            <a:ext cx="9766300" cy="5480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2850" y="626110"/>
            <a:ext cx="6096000" cy="457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68624" y="3501721"/>
            <a:ext cx="6156175" cy="12457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28478" y="4859468"/>
            <a:ext cx="6156175" cy="3683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65423" y="5330521"/>
            <a:ext cx="9370432" cy="1255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836930"/>
            <a:ext cx="9766300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7861" y="1903830"/>
            <a:ext cx="6525630" cy="4589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125" y="764540"/>
            <a:ext cx="9747250" cy="2698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05" y="3717290"/>
            <a:ext cx="9105900" cy="2781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94734" y="4231393"/>
            <a:ext cx="8409848" cy="13288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9314" y="5690740"/>
            <a:ext cx="9638285" cy="8947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125" y="836930"/>
            <a:ext cx="9664700" cy="2139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315" y="3104515"/>
            <a:ext cx="4419600" cy="1365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0110" y="3357245"/>
            <a:ext cx="2971800" cy="2228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39316" y="3012193"/>
            <a:ext cx="5020102" cy="17445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1196975"/>
            <a:ext cx="3898900" cy="882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2204720"/>
            <a:ext cx="7518400" cy="2901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91533" y="1192631"/>
            <a:ext cx="9250357" cy="41090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1190625"/>
            <a:ext cx="9785350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67009" y="3431416"/>
            <a:ext cx="6131317" cy="22489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26342" y="3445163"/>
            <a:ext cx="2383447" cy="2233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3775" y="1768475"/>
            <a:ext cx="7664450" cy="332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48915" y="1645212"/>
            <a:ext cx="8400611" cy="3887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948690"/>
            <a:ext cx="9766300" cy="3194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9430" y="4295140"/>
            <a:ext cx="9105900" cy="1543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908685"/>
            <a:ext cx="5702300" cy="431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1557020"/>
            <a:ext cx="9683750" cy="4019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84552" y="1608267"/>
            <a:ext cx="4481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56843" y="2762812"/>
            <a:ext cx="4481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836930"/>
            <a:ext cx="9150350" cy="5562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5795" y="5895975"/>
            <a:ext cx="6159500" cy="457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25278" y="804704"/>
            <a:ext cx="6488685" cy="19477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71460" y="2892122"/>
            <a:ext cx="8068103" cy="13658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1933" y="4379176"/>
            <a:ext cx="10183231" cy="19477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1727200"/>
            <a:ext cx="9747250" cy="3403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2725" y="1409700"/>
            <a:ext cx="9226550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6189" y="1460485"/>
            <a:ext cx="6202356" cy="3388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36116" y="5007249"/>
            <a:ext cx="91243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8208" y="1346695"/>
            <a:ext cx="2919529" cy="23122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215" y="1557020"/>
            <a:ext cx="6959600" cy="3295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08407" y="1395830"/>
            <a:ext cx="9124380" cy="3795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908685"/>
            <a:ext cx="9747250" cy="2863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05" y="3933190"/>
            <a:ext cx="9188450" cy="2286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81425" y="4434594"/>
            <a:ext cx="104846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764540"/>
            <a:ext cx="9023350" cy="570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7643" y="823175"/>
            <a:ext cx="9124380" cy="5651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764540"/>
            <a:ext cx="981075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80754" y="4304145"/>
            <a:ext cx="635681" cy="8690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2725" y="1263650"/>
            <a:ext cx="9226550" cy="433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07154" y="1297818"/>
            <a:ext cx="4284045" cy="23967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68609" y="3726981"/>
            <a:ext cx="4441063" cy="8634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25628" y="4521308"/>
            <a:ext cx="584499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9672" y="1450104"/>
            <a:ext cx="2568432" cy="2546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71810" y="5103198"/>
            <a:ext cx="584499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560" y="1124585"/>
            <a:ext cx="6667500" cy="438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33264" y="1150035"/>
            <a:ext cx="9798154" cy="49736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836930"/>
            <a:ext cx="9766300" cy="5772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46007" y="1395830"/>
            <a:ext cx="4481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92189" y="3815758"/>
            <a:ext cx="4481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64480" y="5561431"/>
            <a:ext cx="4481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1124585"/>
            <a:ext cx="979170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36770" y="4296049"/>
            <a:ext cx="4481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2520" y="1031240"/>
            <a:ext cx="9785350" cy="2800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2520" y="4029710"/>
            <a:ext cx="9721850" cy="1752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90588" y="2180921"/>
            <a:ext cx="4481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25934" y="4665503"/>
            <a:ext cx="4481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908685"/>
            <a:ext cx="9772650" cy="532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38370" y="2033140"/>
            <a:ext cx="4481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831850"/>
            <a:ext cx="9785350" cy="519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82952" y="1986958"/>
            <a:ext cx="4481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27534" y="4499248"/>
            <a:ext cx="4481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1111250"/>
            <a:ext cx="9747250" cy="4635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18297" y="4554667"/>
            <a:ext cx="4481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764540"/>
            <a:ext cx="9747250" cy="416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90734" y="2494958"/>
            <a:ext cx="33390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13207" y="3086086"/>
            <a:ext cx="75290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94661" y="4305285"/>
            <a:ext cx="4481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70</cp:revision>
  <dcterms:created xsi:type="dcterms:W3CDTF">2015-09-16T06:44:00Z</dcterms:created>
  <dcterms:modified xsi:type="dcterms:W3CDTF">2026-01-08T05:47:59Z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