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324100"/>
            <a:ext cx="978217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52700"/>
            <a:ext cx="117252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52339"/>
            <a:ext cx="112490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6700" y="4221088"/>
            <a:ext cx="6813435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87439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29000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65104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1125"/>
            <a:ext cx="117062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38312"/>
            <a:ext cx="117824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738312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52625"/>
            <a:ext cx="1174432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07707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74295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38287"/>
            <a:ext cx="117062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24000"/>
            <a:ext cx="108870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71703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10605"/>
            <a:ext cx="118395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67210" y="407707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85184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85962"/>
            <a:ext cx="109632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933056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4962"/>
            <a:ext cx="117252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9347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770485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73500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72153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990725"/>
            <a:ext cx="53285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708920"/>
            <a:ext cx="360045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78732"/>
            <a:ext cx="8188572" cy="17624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178733"/>
            <a:ext cx="2705100" cy="3476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5013176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950725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2489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8880"/>
            <a:ext cx="102489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228556"/>
            <a:ext cx="102489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61933"/>
            <a:ext cx="102489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11058"/>
            <a:ext cx="102489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24025"/>
            <a:ext cx="116871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1791" y="220486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8894" y="3212976"/>
            <a:ext cx="12547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7841" y="3212976"/>
            <a:ext cx="125473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3639" y="3212976"/>
            <a:ext cx="21847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38412"/>
            <a:ext cx="1165860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28999"/>
            <a:ext cx="2376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33289"/>
            <a:ext cx="106775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236" y="2420888"/>
            <a:ext cx="10811371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21088"/>
            <a:ext cx="10585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54465"/>
            <a:ext cx="10585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7569"/>
            <a:ext cx="10369152" cy="538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83724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28762"/>
            <a:ext cx="116300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62100"/>
            <a:ext cx="116681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83754"/>
            <a:ext cx="118395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293096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43050"/>
            <a:ext cx="116871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733550"/>
            <a:ext cx="105441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81864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42562"/>
            <a:ext cx="10513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2025-12-16T07:28:57Z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