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5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257425"/>
            <a:ext cx="65151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80772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543175"/>
            <a:ext cx="111156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43175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19287"/>
            <a:ext cx="107061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05000"/>
            <a:ext cx="9448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8352928" cy="5260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033527"/>
            <a:ext cx="7272883" cy="6358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484784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295011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139963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7754" y="4014632"/>
            <a:ext cx="7848872" cy="1866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6022059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1612"/>
            <a:ext cx="11668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81128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930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7062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94116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76450"/>
            <a:ext cx="116014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93305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47887"/>
            <a:ext cx="116300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93305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77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586037"/>
            <a:ext cx="107918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88318"/>
            <a:ext cx="98107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842888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7386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0368" y="3309579"/>
            <a:ext cx="15693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38262"/>
            <a:ext cx="109347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650" y="2996952"/>
            <a:ext cx="9499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650" y="3784030"/>
            <a:ext cx="10934700" cy="2093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07" y="1312509"/>
            <a:ext cx="11167417" cy="542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566987"/>
            <a:ext cx="106870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9292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068960"/>
            <a:ext cx="8943975" cy="89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14096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7737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653136"/>
            <a:ext cx="85534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980728"/>
            <a:ext cx="6381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5025"/>
            <a:ext cx="116300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3140968"/>
            <a:ext cx="475297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07061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14506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9250"/>
            <a:ext cx="116967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63691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267"/>
          <a:stretch/>
        </p:blipFill>
        <p:spPr>
          <a:xfrm>
            <a:off x="335360" y="1916832"/>
            <a:ext cx="1158240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1625"/>
            <a:ext cx="116490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09787"/>
            <a:ext cx="117157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09700"/>
            <a:ext cx="111823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6046"/>
            <a:ext cx="116681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