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7" r:id="rId25"/>
    <p:sldId id="346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725" y="3048000"/>
            <a:ext cx="84645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1268730"/>
            <a:ext cx="5676900" cy="387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12319" y="3362036"/>
            <a:ext cx="5087607" cy="1921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836930"/>
            <a:ext cx="92329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0355" y="1459344"/>
            <a:ext cx="7756917" cy="1754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1955" y="4248726"/>
            <a:ext cx="7756917" cy="23737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64540"/>
            <a:ext cx="9791700" cy="587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610" y="5949315"/>
            <a:ext cx="1593850" cy="71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8679" y="2835561"/>
            <a:ext cx="6565430" cy="1995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27224" y="4913743"/>
            <a:ext cx="6186740" cy="1810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836930"/>
            <a:ext cx="9772650" cy="297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3717290"/>
            <a:ext cx="2768600" cy="698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705" y="4415790"/>
            <a:ext cx="6051550" cy="170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9785" y="5805170"/>
            <a:ext cx="3511550" cy="368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54938" y="3334327"/>
            <a:ext cx="4607318" cy="471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91883" y="3823854"/>
            <a:ext cx="6870225" cy="2715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66276" y="1768350"/>
            <a:ext cx="3669579" cy="2115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1285875"/>
            <a:ext cx="97853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0282" y="1154545"/>
            <a:ext cx="7950881" cy="2078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790575"/>
            <a:ext cx="93345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6247" y="1911927"/>
            <a:ext cx="6888698" cy="1560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283" y="3629891"/>
            <a:ext cx="6888698" cy="25492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64540"/>
            <a:ext cx="9728200" cy="563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3260" y="3435925"/>
            <a:ext cx="5974304" cy="30387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628775"/>
            <a:ext cx="4787900" cy="290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2585" y="1627496"/>
            <a:ext cx="4819019" cy="3472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836930"/>
            <a:ext cx="976630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315" y="3644900"/>
            <a:ext cx="6115050" cy="2349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125" y="3357245"/>
            <a:ext cx="3219450" cy="2184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99519" y="3657599"/>
            <a:ext cx="6242153" cy="2410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2637155"/>
            <a:ext cx="8655050" cy="381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8935" y="1268730"/>
            <a:ext cx="3327400" cy="216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9847" y="2595417"/>
            <a:ext cx="6731680" cy="1403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6029" y="4063998"/>
            <a:ext cx="9262444" cy="2549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6008" y="1266640"/>
            <a:ext cx="3159992" cy="21186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7780" y="848360"/>
            <a:ext cx="5016500" cy="36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7780" y="1499235"/>
            <a:ext cx="9747250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7810" y="1417889"/>
            <a:ext cx="46942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18647" y="2923416"/>
            <a:ext cx="46942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90938" y="4807634"/>
            <a:ext cx="46942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835025"/>
            <a:ext cx="9810750" cy="518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981075"/>
            <a:ext cx="9251950" cy="492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006475"/>
            <a:ext cx="9296400" cy="484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4101" y="2022762"/>
            <a:ext cx="9059243" cy="886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8756" y="3047998"/>
            <a:ext cx="9059243" cy="886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8437" y="4091707"/>
            <a:ext cx="9578108" cy="181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836930"/>
            <a:ext cx="97853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9661" y="1754907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450" y="873125"/>
            <a:ext cx="9309100" cy="511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8573" y="932873"/>
            <a:ext cx="2090797" cy="26219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6388" y="979053"/>
            <a:ext cx="4671975" cy="3158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2496" y="4257962"/>
            <a:ext cx="7784631" cy="12653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07151" y="5624943"/>
            <a:ext cx="5928121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210" y="764540"/>
            <a:ext cx="8831580" cy="58921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9661" y="1754907"/>
            <a:ext cx="469430" cy="489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8788" y="734289"/>
            <a:ext cx="9802776" cy="5934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64540"/>
            <a:ext cx="9766300" cy="595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7046" y="1316289"/>
            <a:ext cx="46942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26283" y="2895707"/>
            <a:ext cx="46942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295400"/>
            <a:ext cx="97472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7810" y="1307052"/>
            <a:ext cx="46942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26283" y="4521307"/>
            <a:ext cx="46942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904875"/>
            <a:ext cx="9766300" cy="259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850" y="3651250"/>
            <a:ext cx="9747250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8573" y="2480070"/>
            <a:ext cx="46942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53991" y="4188797"/>
            <a:ext cx="46942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845820"/>
            <a:ext cx="9848850" cy="537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90937" y="5075489"/>
            <a:ext cx="46942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0" y="802640"/>
            <a:ext cx="9804400" cy="570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9338" y="1805817"/>
            <a:ext cx="46942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6975" y="4899999"/>
            <a:ext cx="46942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993775"/>
            <a:ext cx="9772650" cy="471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1192" y="1454834"/>
            <a:ext cx="46942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9556" y="2558472"/>
            <a:ext cx="469426" cy="471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0865" y="5112434"/>
            <a:ext cx="87582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014730"/>
            <a:ext cx="9829800" cy="332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0370" y="4442460"/>
            <a:ext cx="9207500" cy="115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43229" y="5006109"/>
            <a:ext cx="829644" cy="471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75</cp:revision>
  <dcterms:created xsi:type="dcterms:W3CDTF">2015-09-16T06:44:00Z</dcterms:created>
  <dcterms:modified xsi:type="dcterms:W3CDTF">2026-01-06T01:11:04Z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