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7" r:id="rId5"/>
    <p:sldId id="326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3043237"/>
            <a:ext cx="10934700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47974"/>
            <a:ext cx="10801200" cy="5493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882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751" y="1268760"/>
            <a:ext cx="10410825" cy="558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3566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87" y="2552700"/>
            <a:ext cx="10334625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0502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344150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9508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4925" y="1709737"/>
            <a:ext cx="9582150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156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311746"/>
            <a:ext cx="10982325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5157192"/>
            <a:ext cx="792088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5301208"/>
            <a:ext cx="9391650" cy="59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3375" y="1747837"/>
            <a:ext cx="3905250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4828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991850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430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0382250" cy="2771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135" y="3645024"/>
            <a:ext cx="4571229" cy="309634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727848" y="3140968"/>
            <a:ext cx="792088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91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26227"/>
            <a:ext cx="10801200" cy="5587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540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556792"/>
            <a:ext cx="10353675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3711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700808"/>
            <a:ext cx="10391775" cy="171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3573016"/>
            <a:ext cx="9382125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951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340768"/>
            <a:ext cx="9953625" cy="3524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0297" y="4865018"/>
            <a:ext cx="10067925" cy="1600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4" y="4845987"/>
            <a:ext cx="10441160" cy="16192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7915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2025-12-16T05:16:10Z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