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400300"/>
            <a:ext cx="57912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81212"/>
            <a:ext cx="117252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987752"/>
            <a:ext cx="76581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3134048"/>
            <a:ext cx="5112568" cy="159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996408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2912" y="4996408"/>
            <a:ext cx="61636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959" y="5841360"/>
            <a:ext cx="27967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60802" y="5841360"/>
            <a:ext cx="786379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6572250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74432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55172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52575"/>
            <a:ext cx="11791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81150"/>
            <a:ext cx="11210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5832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09120"/>
            <a:ext cx="110780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0676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2708920"/>
            <a:ext cx="8211691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102" y="4293096"/>
            <a:ext cx="99893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102" y="5369542"/>
            <a:ext cx="99893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74295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5900"/>
            <a:ext cx="116586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437112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8944"/>
            <a:ext cx="118586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222576"/>
            <a:ext cx="48387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3407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8498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9083" y="429198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5102" y="5252681"/>
            <a:ext cx="26246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131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319212"/>
            <a:ext cx="4781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346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18891"/>
            <a:ext cx="8348861" cy="382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0965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348880"/>
            <a:ext cx="868680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224856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746" y="2255003"/>
            <a:ext cx="47281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8045" y="2255003"/>
            <a:ext cx="47281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435" y="3111529"/>
            <a:ext cx="31593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6324" y="3111529"/>
            <a:ext cx="56880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3838" y="3968056"/>
            <a:ext cx="56880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87725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88840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52" y="2780928"/>
            <a:ext cx="42804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25234" y="2780928"/>
            <a:ext cx="42804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153" y="3660604"/>
            <a:ext cx="31745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3593" y="3660604"/>
            <a:ext cx="64208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4809" y="4621303"/>
            <a:ext cx="64208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4450"/>
            <a:ext cx="117252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156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068960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395412"/>
            <a:ext cx="88296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395412"/>
            <a:ext cx="40957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23987"/>
            <a:ext cx="1010602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986" y="2348880"/>
            <a:ext cx="99495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986" y="3159108"/>
            <a:ext cx="99495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986" y="3957761"/>
            <a:ext cx="99495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987" y="4837437"/>
            <a:ext cx="43329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5068" y="4837437"/>
            <a:ext cx="43329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600325"/>
            <a:ext cx="115538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9289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6248" y="2492896"/>
            <a:ext cx="25283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5533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84784"/>
            <a:ext cx="4114800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906" y="1484784"/>
            <a:ext cx="409575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080063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17612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39414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81819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757" y="6021288"/>
            <a:ext cx="63912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916832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6109" y="1916832"/>
            <a:ext cx="45693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5360" y="2738635"/>
            <a:ext cx="251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2812" y="2738635"/>
            <a:ext cx="47854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9612" y="3490989"/>
            <a:ext cx="47854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59612" y="4370665"/>
            <a:ext cx="55844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59612" y="5319789"/>
            <a:ext cx="4576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7968" y="5319789"/>
            <a:ext cx="4576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59612" y="5944822"/>
            <a:ext cx="66645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367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636912"/>
            <a:ext cx="97250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4487"/>
            <a:ext cx="11753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234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348880"/>
            <a:ext cx="47339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45224"/>
            <a:ext cx="92487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4056959"/>
            <a:ext cx="3714378" cy="26844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967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140968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37321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