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0" y="1340768"/>
            <a:ext cx="7429500" cy="1981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0412" y="3717032"/>
            <a:ext cx="5591175" cy="2276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4149080"/>
            <a:ext cx="2304256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882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2071687"/>
            <a:ext cx="11001375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2348880"/>
            <a:ext cx="1440160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3933056"/>
            <a:ext cx="11521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60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90662"/>
            <a:ext cx="11725275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4653136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728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428750"/>
            <a:ext cx="11858625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387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419225"/>
            <a:ext cx="11125200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1419225"/>
            <a:ext cx="25202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56086" y="2492896"/>
            <a:ext cx="25202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14091" y="4544390"/>
            <a:ext cx="25202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900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3284984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98572" y="4303557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50962"/>
            <a:ext cx="11206361" cy="55624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6021288"/>
            <a:ext cx="8606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828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628800"/>
            <a:ext cx="3124200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919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79562"/>
            <a:ext cx="1161097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383901"/>
            <a:ext cx="8606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43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55094"/>
            <a:ext cx="11017224" cy="548627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204864"/>
            <a:ext cx="8606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540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44935"/>
            <a:ext cx="11668125" cy="172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2800" y="3284984"/>
            <a:ext cx="11029950" cy="2009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12024" y="4289871"/>
            <a:ext cx="8606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07579" y="4365104"/>
            <a:ext cx="125697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711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990725"/>
            <a:ext cx="11125200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4077072"/>
            <a:ext cx="1584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56115" y="4077072"/>
            <a:ext cx="1584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951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486025"/>
            <a:ext cx="11630025" cy="1885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2492896"/>
            <a:ext cx="33843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4152" y="3534618"/>
            <a:ext cx="14054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13311" y="3534618"/>
            <a:ext cx="14054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915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2025-12-16T09:05:56Z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